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0.xml" ContentType="application/vnd.openxmlformats-officedocument.presentationml.tags+xml"/>
  <Override PartName="/ppt/notesSlides/notesSlide23.xml" ContentType="application/vnd.openxmlformats-officedocument.presentationml.notesSlide+xml"/>
  <Override PartName="/ppt/tags/tag11.xml" ContentType="application/vnd.openxmlformats-officedocument.presentationml.tags+xml"/>
  <Override PartName="/ppt/notesSlides/notesSlide24.xml" ContentType="application/vnd.openxmlformats-officedocument.presentationml.notesSlide+xml"/>
  <Override PartName="/ppt/tags/tag12.xml" ContentType="application/vnd.openxmlformats-officedocument.presentationml.tags+xml"/>
  <Override PartName="/ppt/notesSlides/notesSlide25.xml" ContentType="application/vnd.openxmlformats-officedocument.presentationml.notesSlide+xml"/>
  <Override PartName="/ppt/tags/tag13.xml" ContentType="application/vnd.openxmlformats-officedocument.presentationml.tags+xml"/>
  <Override PartName="/ppt/notesSlides/notesSlide26.xml" ContentType="application/vnd.openxmlformats-officedocument.presentationml.notesSlide+xml"/>
  <Override PartName="/ppt/tags/tag14.xml" ContentType="application/vnd.openxmlformats-officedocument.presentationml.tags+xml"/>
  <Override PartName="/ppt/notesSlides/notesSlide27.xml" ContentType="application/vnd.openxmlformats-officedocument.presentationml.notesSlide+xml"/>
  <Override PartName="/ppt/tags/tag15.xml" ContentType="application/vnd.openxmlformats-officedocument.presentationml.tags+xml"/>
  <Override PartName="/ppt/notesSlides/notesSlide28.xml" ContentType="application/vnd.openxmlformats-officedocument.presentationml.notesSlide+xml"/>
  <Override PartName="/ppt/tags/tag16.xml" ContentType="application/vnd.openxmlformats-officedocument.presentationml.tags+xml"/>
  <Override PartName="/ppt/notesSlides/notesSlide29.xml" ContentType="application/vnd.openxmlformats-officedocument.presentationml.notesSlide+xml"/>
  <Override PartName="/ppt/tags/tag17.xml" ContentType="application/vnd.openxmlformats-officedocument.presentationml.tags+xml"/>
  <Override PartName="/ppt/notesSlides/notesSlide30.xml" ContentType="application/vnd.openxmlformats-officedocument.presentationml.notesSlide+xml"/>
  <Override PartName="/ppt/tags/tag18.xml" ContentType="application/vnd.openxmlformats-officedocument.presentationml.tags+xml"/>
  <Override PartName="/ppt/notesSlides/notesSlide31.xml" ContentType="application/vnd.openxmlformats-officedocument.presentationml.notesSlide+xml"/>
  <Override PartName="/ppt/tags/tag19.xml" ContentType="application/vnd.openxmlformats-officedocument.presentationml.tags+xml"/>
  <Override PartName="/ppt/notesSlides/notesSlide32.xml" ContentType="application/vnd.openxmlformats-officedocument.presentationml.notesSlide+xml"/>
  <Override PartName="/ppt/tags/tag20.xml" ContentType="application/vnd.openxmlformats-officedocument.presentationml.tags+xml"/>
  <Override PartName="/ppt/notesSlides/notesSlide33.xml" ContentType="application/vnd.openxmlformats-officedocument.presentationml.notesSlide+xml"/>
  <Override PartName="/ppt/tags/tag21.xml" ContentType="application/vnd.openxmlformats-officedocument.presentationml.tags+xml"/>
  <Override PartName="/ppt/notesSlides/notesSlide34.xml" ContentType="application/vnd.openxmlformats-officedocument.presentationml.notesSlide+xml"/>
  <Override PartName="/ppt/tags/tag22.xml" ContentType="application/vnd.openxmlformats-officedocument.presentationml.tags+xml"/>
  <Override PartName="/ppt/notesSlides/notesSlide35.xml" ContentType="application/vnd.openxmlformats-officedocument.presentationml.notesSlide+xml"/>
  <Override PartName="/ppt/tags/tag23.xml" ContentType="application/vnd.openxmlformats-officedocument.presentationml.tags+xml"/>
  <Override PartName="/ppt/notesSlides/notesSlide36.xml" ContentType="application/vnd.openxmlformats-officedocument.presentationml.notesSlide+xml"/>
  <Override PartName="/ppt/tags/tag24.xml" ContentType="application/vnd.openxmlformats-officedocument.presentationml.tags+xml"/>
  <Override PartName="/ppt/notesSlides/notesSlide37.xml" ContentType="application/vnd.openxmlformats-officedocument.presentationml.notesSlide+xml"/>
  <Override PartName="/ppt/tags/tag25.xml" ContentType="application/vnd.openxmlformats-officedocument.presentationml.tags+xml"/>
  <Override PartName="/ppt/notesSlides/notesSlide38.xml" ContentType="application/vnd.openxmlformats-officedocument.presentationml.notesSlide+xml"/>
  <Override PartName="/ppt/tags/tag26.xml" ContentType="application/vnd.openxmlformats-officedocument.presentationml.tags+xml"/>
  <Override PartName="/ppt/notesSlides/notesSlide39.xml" ContentType="application/vnd.openxmlformats-officedocument.presentationml.notesSlide+xml"/>
  <Override PartName="/ppt/tags/tag27.xml" ContentType="application/vnd.openxmlformats-officedocument.presentationml.tags+xml"/>
  <Override PartName="/ppt/notesSlides/notesSlide40.xml" ContentType="application/vnd.openxmlformats-officedocument.presentationml.notesSlide+xml"/>
  <Override PartName="/ppt/tags/tag28.xml" ContentType="application/vnd.openxmlformats-officedocument.presentationml.tags+xml"/>
  <Override PartName="/ppt/notesSlides/notesSlide41.xml" ContentType="application/vnd.openxmlformats-officedocument.presentationml.notesSlide+xml"/>
  <Override PartName="/ppt/tags/tag29.xml" ContentType="application/vnd.openxmlformats-officedocument.presentationml.tags+xml"/>
  <Override PartName="/ppt/notesSlides/notesSlide42.xml" ContentType="application/vnd.openxmlformats-officedocument.presentationml.notesSlide+xml"/>
  <Override PartName="/ppt/tags/tag30.xml" ContentType="application/vnd.openxmlformats-officedocument.presentationml.tags+xml"/>
  <Override PartName="/ppt/notesSlides/notesSlide43.xml" ContentType="application/vnd.openxmlformats-officedocument.presentationml.notesSlide+xml"/>
  <Override PartName="/ppt/tags/tag31.xml" ContentType="application/vnd.openxmlformats-officedocument.presentationml.tags+xml"/>
  <Override PartName="/ppt/notesSlides/notesSlide44.xml" ContentType="application/vnd.openxmlformats-officedocument.presentationml.notesSlide+xml"/>
  <Override PartName="/ppt/tags/tag32.xml" ContentType="application/vnd.openxmlformats-officedocument.presentationml.tags+xml"/>
  <Override PartName="/ppt/notesSlides/notesSlide45.xml" ContentType="application/vnd.openxmlformats-officedocument.presentationml.notesSlide+xml"/>
  <Override PartName="/ppt/tags/tag33.xml" ContentType="application/vnd.openxmlformats-officedocument.presentationml.tags+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49"/>
  </p:notesMasterIdLst>
  <p:sldIdLst>
    <p:sldId id="256" r:id="rId2"/>
    <p:sldId id="310" r:id="rId3"/>
    <p:sldId id="257" r:id="rId4"/>
    <p:sldId id="297" r:id="rId5"/>
    <p:sldId id="258" r:id="rId6"/>
    <p:sldId id="259" r:id="rId7"/>
    <p:sldId id="290" r:id="rId8"/>
    <p:sldId id="308" r:id="rId9"/>
    <p:sldId id="283" r:id="rId10"/>
    <p:sldId id="286" r:id="rId11"/>
    <p:sldId id="284" r:id="rId12"/>
    <p:sldId id="285" r:id="rId13"/>
    <p:sldId id="287" r:id="rId14"/>
    <p:sldId id="292" r:id="rId15"/>
    <p:sldId id="291" r:id="rId16"/>
    <p:sldId id="289" r:id="rId17"/>
    <p:sldId id="263" r:id="rId18"/>
    <p:sldId id="288" r:id="rId19"/>
    <p:sldId id="264" r:id="rId20"/>
    <p:sldId id="265" r:id="rId21"/>
    <p:sldId id="312" r:id="rId22"/>
    <p:sldId id="309" r:id="rId23"/>
    <p:sldId id="268" r:id="rId24"/>
    <p:sldId id="295" r:id="rId25"/>
    <p:sldId id="298" r:id="rId26"/>
    <p:sldId id="311" r:id="rId27"/>
    <p:sldId id="293" r:id="rId28"/>
    <p:sldId id="294" r:id="rId29"/>
    <p:sldId id="299" r:id="rId30"/>
    <p:sldId id="300" r:id="rId31"/>
    <p:sldId id="301" r:id="rId32"/>
    <p:sldId id="270" r:id="rId33"/>
    <p:sldId id="279" r:id="rId34"/>
    <p:sldId id="271" r:id="rId35"/>
    <p:sldId id="272" r:id="rId36"/>
    <p:sldId id="273" r:id="rId37"/>
    <p:sldId id="274" r:id="rId38"/>
    <p:sldId id="275" r:id="rId39"/>
    <p:sldId id="278" r:id="rId40"/>
    <p:sldId id="296" r:id="rId41"/>
    <p:sldId id="302" r:id="rId42"/>
    <p:sldId id="303" r:id="rId43"/>
    <p:sldId id="306" r:id="rId44"/>
    <p:sldId id="305" r:id="rId45"/>
    <p:sldId id="304" r:id="rId46"/>
    <p:sldId id="307" r:id="rId47"/>
    <p:sldId id="282" r:id="rId4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94660"/>
  </p:normalViewPr>
  <p:slideViewPr>
    <p:cSldViewPr>
      <p:cViewPr varScale="1">
        <p:scale>
          <a:sx n="140" d="100"/>
          <a:sy n="140" d="100"/>
        </p:scale>
        <p:origin x="144" y="46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605F1D-FAB5-4C94-BB70-0F484E7074A5}"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US"/>
        </a:p>
      </dgm:t>
    </dgm:pt>
    <dgm:pt modelId="{FCEBCCE9-0E71-4F3D-A2FF-B053023C1C47}">
      <dgm:prSet phldrT="[Text]"/>
      <dgm:spPr/>
      <dgm:t>
        <a:bodyPr/>
        <a:lstStyle/>
        <a:p>
          <a:r>
            <a:rPr lang="en-US" dirty="0"/>
            <a:t>Philosophy</a:t>
          </a:r>
        </a:p>
      </dgm:t>
    </dgm:pt>
    <dgm:pt modelId="{5484C488-D291-4E68-8774-B7719362EB6F}" type="parTrans" cxnId="{19AD3295-A0EB-4F48-8E08-74F35E0522B2}">
      <dgm:prSet/>
      <dgm:spPr/>
      <dgm:t>
        <a:bodyPr/>
        <a:lstStyle/>
        <a:p>
          <a:endParaRPr lang="en-US"/>
        </a:p>
      </dgm:t>
    </dgm:pt>
    <dgm:pt modelId="{AC53C140-EDD8-4173-9E63-49C1DA49FA65}" type="sibTrans" cxnId="{19AD3295-A0EB-4F48-8E08-74F35E0522B2}">
      <dgm:prSet/>
      <dgm:spPr/>
      <dgm:t>
        <a:bodyPr/>
        <a:lstStyle/>
        <a:p>
          <a:endParaRPr lang="en-US"/>
        </a:p>
      </dgm:t>
    </dgm:pt>
    <dgm:pt modelId="{FDBB3DB3-1A69-4FEE-8C74-51CA7BFC347A}">
      <dgm:prSet phldrT="[Text]"/>
      <dgm:spPr/>
      <dgm:t>
        <a:bodyPr/>
        <a:lstStyle/>
        <a:p>
          <a:r>
            <a:rPr lang="en-US" dirty="0"/>
            <a:t>Epistemology</a:t>
          </a:r>
        </a:p>
      </dgm:t>
    </dgm:pt>
    <dgm:pt modelId="{B06149B3-8EBA-4026-A80B-D872074DD2B8}" type="parTrans" cxnId="{3C82D87B-5B98-450E-B10E-7020CDBBEFA6}">
      <dgm:prSet/>
      <dgm:spPr/>
      <dgm:t>
        <a:bodyPr/>
        <a:lstStyle/>
        <a:p>
          <a:endParaRPr lang="en-US"/>
        </a:p>
      </dgm:t>
    </dgm:pt>
    <dgm:pt modelId="{BC2F8073-0730-40DE-820A-CE4C9CEE957E}" type="sibTrans" cxnId="{3C82D87B-5B98-450E-B10E-7020CDBBEFA6}">
      <dgm:prSet/>
      <dgm:spPr/>
      <dgm:t>
        <a:bodyPr/>
        <a:lstStyle/>
        <a:p>
          <a:endParaRPr lang="en-US"/>
        </a:p>
      </dgm:t>
    </dgm:pt>
    <dgm:pt modelId="{F78CC62C-15A7-4342-8209-6571337AB45B}">
      <dgm:prSet phldrT="[Text]"/>
      <dgm:spPr/>
      <dgm:t>
        <a:bodyPr/>
        <a:lstStyle/>
        <a:p>
          <a:r>
            <a:rPr lang="en-US" dirty="0"/>
            <a:t>Axiology</a:t>
          </a:r>
        </a:p>
      </dgm:t>
    </dgm:pt>
    <dgm:pt modelId="{8A0F6241-6B93-4168-96F0-C7290B771545}" type="parTrans" cxnId="{4372D395-532C-44D0-BB9B-6526951B6AB0}">
      <dgm:prSet/>
      <dgm:spPr/>
      <dgm:t>
        <a:bodyPr/>
        <a:lstStyle/>
        <a:p>
          <a:endParaRPr lang="en-US"/>
        </a:p>
      </dgm:t>
    </dgm:pt>
    <dgm:pt modelId="{426C7D32-6425-4B05-A831-9CB85B4F265C}" type="sibTrans" cxnId="{4372D395-532C-44D0-BB9B-6526951B6AB0}">
      <dgm:prSet/>
      <dgm:spPr/>
      <dgm:t>
        <a:bodyPr/>
        <a:lstStyle/>
        <a:p>
          <a:endParaRPr lang="en-US"/>
        </a:p>
      </dgm:t>
    </dgm:pt>
    <dgm:pt modelId="{6BA45735-C09E-4399-8B9E-4B470D53C746}">
      <dgm:prSet phldrT="[Text]"/>
      <dgm:spPr/>
      <dgm:t>
        <a:bodyPr/>
        <a:lstStyle/>
        <a:p>
          <a:r>
            <a:rPr lang="en-US" dirty="0"/>
            <a:t>Metaphysics</a:t>
          </a:r>
        </a:p>
      </dgm:t>
    </dgm:pt>
    <dgm:pt modelId="{74C2E2F8-D599-408B-A16B-0BE8C058E7F7}" type="parTrans" cxnId="{C9A8560E-A8F9-4D12-AED0-BA7C5F2B5C70}">
      <dgm:prSet/>
      <dgm:spPr/>
      <dgm:t>
        <a:bodyPr/>
        <a:lstStyle/>
        <a:p>
          <a:endParaRPr lang="en-US"/>
        </a:p>
      </dgm:t>
    </dgm:pt>
    <dgm:pt modelId="{ED90FB41-53EB-4D73-AF3F-B39BEB9C0941}" type="sibTrans" cxnId="{C9A8560E-A8F9-4D12-AED0-BA7C5F2B5C70}">
      <dgm:prSet/>
      <dgm:spPr/>
      <dgm:t>
        <a:bodyPr/>
        <a:lstStyle/>
        <a:p>
          <a:endParaRPr lang="en-US"/>
        </a:p>
      </dgm:t>
    </dgm:pt>
    <dgm:pt modelId="{07550F54-1D4E-441A-9410-1043F0197218}">
      <dgm:prSet phldrT="[Text]"/>
      <dgm:spPr/>
      <dgm:t>
        <a:bodyPr/>
        <a:lstStyle/>
        <a:p>
          <a:r>
            <a:rPr lang="en-US" dirty="0"/>
            <a:t>Ethics</a:t>
          </a:r>
        </a:p>
      </dgm:t>
    </dgm:pt>
    <dgm:pt modelId="{990B7364-33BC-4F40-A172-8AF53EF1BD1B}" type="parTrans" cxnId="{1DDF8662-5EFD-4383-AD20-977195EC4C9C}">
      <dgm:prSet/>
      <dgm:spPr/>
      <dgm:t>
        <a:bodyPr/>
        <a:lstStyle/>
        <a:p>
          <a:endParaRPr lang="en-US"/>
        </a:p>
      </dgm:t>
    </dgm:pt>
    <dgm:pt modelId="{C2CAD732-4A07-449D-81C4-C95151F6CEFA}" type="sibTrans" cxnId="{1DDF8662-5EFD-4383-AD20-977195EC4C9C}">
      <dgm:prSet/>
      <dgm:spPr/>
      <dgm:t>
        <a:bodyPr/>
        <a:lstStyle/>
        <a:p>
          <a:endParaRPr lang="en-US"/>
        </a:p>
      </dgm:t>
    </dgm:pt>
    <dgm:pt modelId="{A8604737-207E-48C6-B644-0C2899BE89B7}">
      <dgm:prSet phldrT="[Text]"/>
      <dgm:spPr/>
      <dgm:t>
        <a:bodyPr/>
        <a:lstStyle/>
        <a:p>
          <a:r>
            <a:rPr lang="en-US" dirty="0"/>
            <a:t>Aesthetics</a:t>
          </a:r>
        </a:p>
      </dgm:t>
    </dgm:pt>
    <dgm:pt modelId="{CE4EB0F7-1D47-4686-A06D-40550ED3D04C}" type="parTrans" cxnId="{03C0BF99-E971-4487-A1E2-368F29D03B20}">
      <dgm:prSet/>
      <dgm:spPr/>
      <dgm:t>
        <a:bodyPr/>
        <a:lstStyle/>
        <a:p>
          <a:endParaRPr lang="en-US"/>
        </a:p>
      </dgm:t>
    </dgm:pt>
    <dgm:pt modelId="{C516E909-D459-4597-A8D1-5F1BDA904263}" type="sibTrans" cxnId="{03C0BF99-E971-4487-A1E2-368F29D03B20}">
      <dgm:prSet/>
      <dgm:spPr/>
      <dgm:t>
        <a:bodyPr/>
        <a:lstStyle/>
        <a:p>
          <a:endParaRPr lang="en-US"/>
        </a:p>
      </dgm:t>
    </dgm:pt>
    <dgm:pt modelId="{2355DB06-D16F-4B70-9A7E-BCCAF96EE5ED}" type="pres">
      <dgm:prSet presAssocID="{9E605F1D-FAB5-4C94-BB70-0F484E7074A5}" presName="diagram" presStyleCnt="0">
        <dgm:presLayoutVars>
          <dgm:chPref val="1"/>
          <dgm:dir/>
          <dgm:animOne val="branch"/>
          <dgm:animLvl val="lvl"/>
          <dgm:resizeHandles val="exact"/>
        </dgm:presLayoutVars>
      </dgm:prSet>
      <dgm:spPr/>
    </dgm:pt>
    <dgm:pt modelId="{B1F00A3A-B1D9-41DB-A190-8BDC4808DFD1}" type="pres">
      <dgm:prSet presAssocID="{FCEBCCE9-0E71-4F3D-A2FF-B053023C1C47}" presName="root1" presStyleCnt="0"/>
      <dgm:spPr/>
    </dgm:pt>
    <dgm:pt modelId="{AC05A14C-4239-44A6-A8C8-91303B9B324D}" type="pres">
      <dgm:prSet presAssocID="{FCEBCCE9-0E71-4F3D-A2FF-B053023C1C47}" presName="LevelOneTextNode" presStyleLbl="node0" presStyleIdx="0" presStyleCnt="1">
        <dgm:presLayoutVars>
          <dgm:chPref val="3"/>
        </dgm:presLayoutVars>
      </dgm:prSet>
      <dgm:spPr/>
    </dgm:pt>
    <dgm:pt modelId="{036E27AE-4E54-4669-A981-60D255A902C6}" type="pres">
      <dgm:prSet presAssocID="{FCEBCCE9-0E71-4F3D-A2FF-B053023C1C47}" presName="level2hierChild" presStyleCnt="0"/>
      <dgm:spPr/>
    </dgm:pt>
    <dgm:pt modelId="{7D445285-8BBE-4FCD-BEDD-51159DAA18B7}" type="pres">
      <dgm:prSet presAssocID="{B06149B3-8EBA-4026-A80B-D872074DD2B8}" presName="conn2-1" presStyleLbl="parChTrans1D2" presStyleIdx="0" presStyleCnt="2"/>
      <dgm:spPr/>
    </dgm:pt>
    <dgm:pt modelId="{424784A9-7E56-4679-BF77-BF094C345ACE}" type="pres">
      <dgm:prSet presAssocID="{B06149B3-8EBA-4026-A80B-D872074DD2B8}" presName="connTx" presStyleLbl="parChTrans1D2" presStyleIdx="0" presStyleCnt="2"/>
      <dgm:spPr/>
    </dgm:pt>
    <dgm:pt modelId="{CD891DA3-8398-4A69-8861-E7F0820AD5B5}" type="pres">
      <dgm:prSet presAssocID="{FDBB3DB3-1A69-4FEE-8C74-51CA7BFC347A}" presName="root2" presStyleCnt="0"/>
      <dgm:spPr/>
    </dgm:pt>
    <dgm:pt modelId="{E553AED3-6496-45FE-8FFF-32EC8CA54B81}" type="pres">
      <dgm:prSet presAssocID="{FDBB3DB3-1A69-4FEE-8C74-51CA7BFC347A}" presName="LevelTwoTextNode" presStyleLbl="node2" presStyleIdx="0" presStyleCnt="2">
        <dgm:presLayoutVars>
          <dgm:chPref val="3"/>
        </dgm:presLayoutVars>
      </dgm:prSet>
      <dgm:spPr/>
    </dgm:pt>
    <dgm:pt modelId="{B512B1F9-F677-4407-8530-FF5F0D4A77FB}" type="pres">
      <dgm:prSet presAssocID="{FDBB3DB3-1A69-4FEE-8C74-51CA7BFC347A}" presName="level3hierChild" presStyleCnt="0"/>
      <dgm:spPr/>
    </dgm:pt>
    <dgm:pt modelId="{46BD689B-E029-4B09-B5BB-E19E35E0F3E2}" type="pres">
      <dgm:prSet presAssocID="{8A0F6241-6B93-4168-96F0-C7290B771545}" presName="conn2-1" presStyleLbl="parChTrans1D2" presStyleIdx="1" presStyleCnt="2"/>
      <dgm:spPr/>
    </dgm:pt>
    <dgm:pt modelId="{16173F3A-EE4C-42E3-84E9-71756B616313}" type="pres">
      <dgm:prSet presAssocID="{8A0F6241-6B93-4168-96F0-C7290B771545}" presName="connTx" presStyleLbl="parChTrans1D2" presStyleIdx="1" presStyleCnt="2"/>
      <dgm:spPr/>
    </dgm:pt>
    <dgm:pt modelId="{49F874B0-47D3-4DC6-9300-62511CF20329}" type="pres">
      <dgm:prSet presAssocID="{F78CC62C-15A7-4342-8209-6571337AB45B}" presName="root2" presStyleCnt="0"/>
      <dgm:spPr/>
    </dgm:pt>
    <dgm:pt modelId="{A84D5F54-41A3-41D8-B615-C841B09A02C9}" type="pres">
      <dgm:prSet presAssocID="{F78CC62C-15A7-4342-8209-6571337AB45B}" presName="LevelTwoTextNode" presStyleLbl="node2" presStyleIdx="1" presStyleCnt="2">
        <dgm:presLayoutVars>
          <dgm:chPref val="3"/>
        </dgm:presLayoutVars>
      </dgm:prSet>
      <dgm:spPr/>
    </dgm:pt>
    <dgm:pt modelId="{60EEA98D-A333-4D77-966C-36C230778942}" type="pres">
      <dgm:prSet presAssocID="{F78CC62C-15A7-4342-8209-6571337AB45B}" presName="level3hierChild" presStyleCnt="0"/>
      <dgm:spPr/>
    </dgm:pt>
    <dgm:pt modelId="{2A932B34-4D59-42E7-B7C6-EFB4417C6A09}" type="pres">
      <dgm:prSet presAssocID="{74C2E2F8-D599-408B-A16B-0BE8C058E7F7}" presName="conn2-1" presStyleLbl="parChTrans1D3" presStyleIdx="0" presStyleCnt="3"/>
      <dgm:spPr/>
    </dgm:pt>
    <dgm:pt modelId="{9FC0573D-01E2-4856-81B0-C8B4DCAB6CAF}" type="pres">
      <dgm:prSet presAssocID="{74C2E2F8-D599-408B-A16B-0BE8C058E7F7}" presName="connTx" presStyleLbl="parChTrans1D3" presStyleIdx="0" presStyleCnt="3"/>
      <dgm:spPr/>
    </dgm:pt>
    <dgm:pt modelId="{EDA2D5ED-305E-497E-AAD1-FBD84491EFC2}" type="pres">
      <dgm:prSet presAssocID="{6BA45735-C09E-4399-8B9E-4B470D53C746}" presName="root2" presStyleCnt="0"/>
      <dgm:spPr/>
    </dgm:pt>
    <dgm:pt modelId="{0863C59F-360E-49D0-AA1C-915F705292FF}" type="pres">
      <dgm:prSet presAssocID="{6BA45735-C09E-4399-8B9E-4B470D53C746}" presName="LevelTwoTextNode" presStyleLbl="node3" presStyleIdx="0" presStyleCnt="3">
        <dgm:presLayoutVars>
          <dgm:chPref val="3"/>
        </dgm:presLayoutVars>
      </dgm:prSet>
      <dgm:spPr/>
    </dgm:pt>
    <dgm:pt modelId="{23115DC3-2C44-4D45-8EAB-166F1A0C7A98}" type="pres">
      <dgm:prSet presAssocID="{6BA45735-C09E-4399-8B9E-4B470D53C746}" presName="level3hierChild" presStyleCnt="0"/>
      <dgm:spPr/>
    </dgm:pt>
    <dgm:pt modelId="{5234E5EF-F1F1-4635-B733-602854450BA0}" type="pres">
      <dgm:prSet presAssocID="{990B7364-33BC-4F40-A172-8AF53EF1BD1B}" presName="conn2-1" presStyleLbl="parChTrans1D3" presStyleIdx="1" presStyleCnt="3"/>
      <dgm:spPr/>
    </dgm:pt>
    <dgm:pt modelId="{08651708-CA5E-49C7-94C7-27F72D4180F4}" type="pres">
      <dgm:prSet presAssocID="{990B7364-33BC-4F40-A172-8AF53EF1BD1B}" presName="connTx" presStyleLbl="parChTrans1D3" presStyleIdx="1" presStyleCnt="3"/>
      <dgm:spPr/>
    </dgm:pt>
    <dgm:pt modelId="{DBF5DE1C-17B8-4894-86B2-6B86229B021D}" type="pres">
      <dgm:prSet presAssocID="{07550F54-1D4E-441A-9410-1043F0197218}" presName="root2" presStyleCnt="0"/>
      <dgm:spPr/>
    </dgm:pt>
    <dgm:pt modelId="{37645E02-71F0-462F-B444-A48FA46E37A1}" type="pres">
      <dgm:prSet presAssocID="{07550F54-1D4E-441A-9410-1043F0197218}" presName="LevelTwoTextNode" presStyleLbl="node3" presStyleIdx="1" presStyleCnt="3">
        <dgm:presLayoutVars>
          <dgm:chPref val="3"/>
        </dgm:presLayoutVars>
      </dgm:prSet>
      <dgm:spPr/>
    </dgm:pt>
    <dgm:pt modelId="{C5A8DC35-065E-4E5F-9D55-C6AB1C7E0E22}" type="pres">
      <dgm:prSet presAssocID="{07550F54-1D4E-441A-9410-1043F0197218}" presName="level3hierChild" presStyleCnt="0"/>
      <dgm:spPr/>
    </dgm:pt>
    <dgm:pt modelId="{7288EC11-90A3-48E0-8B3F-BCDB26F32568}" type="pres">
      <dgm:prSet presAssocID="{CE4EB0F7-1D47-4686-A06D-40550ED3D04C}" presName="conn2-1" presStyleLbl="parChTrans1D3" presStyleIdx="2" presStyleCnt="3"/>
      <dgm:spPr/>
    </dgm:pt>
    <dgm:pt modelId="{6A469707-7528-4167-AE9A-1A08674C5900}" type="pres">
      <dgm:prSet presAssocID="{CE4EB0F7-1D47-4686-A06D-40550ED3D04C}" presName="connTx" presStyleLbl="parChTrans1D3" presStyleIdx="2" presStyleCnt="3"/>
      <dgm:spPr/>
    </dgm:pt>
    <dgm:pt modelId="{2C9C41FD-5F00-4E0E-AEA3-FC6592696E5F}" type="pres">
      <dgm:prSet presAssocID="{A8604737-207E-48C6-B644-0C2899BE89B7}" presName="root2" presStyleCnt="0"/>
      <dgm:spPr/>
    </dgm:pt>
    <dgm:pt modelId="{4DE39EB0-E6A2-4E0A-B400-8EC8C85A837A}" type="pres">
      <dgm:prSet presAssocID="{A8604737-207E-48C6-B644-0C2899BE89B7}" presName="LevelTwoTextNode" presStyleLbl="node3" presStyleIdx="2" presStyleCnt="3">
        <dgm:presLayoutVars>
          <dgm:chPref val="3"/>
        </dgm:presLayoutVars>
      </dgm:prSet>
      <dgm:spPr/>
    </dgm:pt>
    <dgm:pt modelId="{06E88AAD-1B41-4246-84CC-F664D13060A3}" type="pres">
      <dgm:prSet presAssocID="{A8604737-207E-48C6-B644-0C2899BE89B7}" presName="level3hierChild" presStyleCnt="0"/>
      <dgm:spPr/>
    </dgm:pt>
  </dgm:ptLst>
  <dgm:cxnLst>
    <dgm:cxn modelId="{062F9709-6F90-420B-A137-C856941638EB}" type="presOf" srcId="{B06149B3-8EBA-4026-A80B-D872074DD2B8}" destId="{424784A9-7E56-4679-BF77-BF094C345ACE}" srcOrd="1" destOrd="0" presId="urn:microsoft.com/office/officeart/2005/8/layout/hierarchy2"/>
    <dgm:cxn modelId="{C9A8560E-A8F9-4D12-AED0-BA7C5F2B5C70}" srcId="{F78CC62C-15A7-4342-8209-6571337AB45B}" destId="{6BA45735-C09E-4399-8B9E-4B470D53C746}" srcOrd="0" destOrd="0" parTransId="{74C2E2F8-D599-408B-A16B-0BE8C058E7F7}" sibTransId="{ED90FB41-53EB-4D73-AF3F-B39BEB9C0941}"/>
    <dgm:cxn modelId="{FEB0D20E-3F0C-4E2A-AB68-B0B919E3A581}" type="presOf" srcId="{B06149B3-8EBA-4026-A80B-D872074DD2B8}" destId="{7D445285-8BBE-4FCD-BEDD-51159DAA18B7}" srcOrd="0" destOrd="0" presId="urn:microsoft.com/office/officeart/2005/8/layout/hierarchy2"/>
    <dgm:cxn modelId="{C7286119-F0BE-4F88-A752-80B04A33A9A2}" type="presOf" srcId="{8A0F6241-6B93-4168-96F0-C7290B771545}" destId="{16173F3A-EE4C-42E3-84E9-71756B616313}" srcOrd="1" destOrd="0" presId="urn:microsoft.com/office/officeart/2005/8/layout/hierarchy2"/>
    <dgm:cxn modelId="{5ACC7B27-9740-42D3-9AE9-F978BDE224A0}" type="presOf" srcId="{6BA45735-C09E-4399-8B9E-4B470D53C746}" destId="{0863C59F-360E-49D0-AA1C-915F705292FF}" srcOrd="0" destOrd="0" presId="urn:microsoft.com/office/officeart/2005/8/layout/hierarchy2"/>
    <dgm:cxn modelId="{1DA41A2B-A64A-4425-9A5D-EE7BF73C0E2C}" type="presOf" srcId="{F78CC62C-15A7-4342-8209-6571337AB45B}" destId="{A84D5F54-41A3-41D8-B615-C841B09A02C9}" srcOrd="0" destOrd="0" presId="urn:microsoft.com/office/officeart/2005/8/layout/hierarchy2"/>
    <dgm:cxn modelId="{1DDF8662-5EFD-4383-AD20-977195EC4C9C}" srcId="{F78CC62C-15A7-4342-8209-6571337AB45B}" destId="{07550F54-1D4E-441A-9410-1043F0197218}" srcOrd="1" destOrd="0" parTransId="{990B7364-33BC-4F40-A172-8AF53EF1BD1B}" sibTransId="{C2CAD732-4A07-449D-81C4-C95151F6CEFA}"/>
    <dgm:cxn modelId="{D60DFF4B-8279-4071-9490-49647D18A1E6}" type="presOf" srcId="{74C2E2F8-D599-408B-A16B-0BE8C058E7F7}" destId="{9FC0573D-01E2-4856-81B0-C8B4DCAB6CAF}" srcOrd="1" destOrd="0" presId="urn:microsoft.com/office/officeart/2005/8/layout/hierarchy2"/>
    <dgm:cxn modelId="{53986C77-8C34-4CAD-BFEA-C3C3502C09EF}" type="presOf" srcId="{A8604737-207E-48C6-B644-0C2899BE89B7}" destId="{4DE39EB0-E6A2-4E0A-B400-8EC8C85A837A}" srcOrd="0" destOrd="0" presId="urn:microsoft.com/office/officeart/2005/8/layout/hierarchy2"/>
    <dgm:cxn modelId="{3C82D87B-5B98-450E-B10E-7020CDBBEFA6}" srcId="{FCEBCCE9-0E71-4F3D-A2FF-B053023C1C47}" destId="{FDBB3DB3-1A69-4FEE-8C74-51CA7BFC347A}" srcOrd="0" destOrd="0" parTransId="{B06149B3-8EBA-4026-A80B-D872074DD2B8}" sibTransId="{BC2F8073-0730-40DE-820A-CE4C9CEE957E}"/>
    <dgm:cxn modelId="{C108848C-F592-4853-8799-04FE56410C73}" type="presOf" srcId="{CE4EB0F7-1D47-4686-A06D-40550ED3D04C}" destId="{7288EC11-90A3-48E0-8B3F-BCDB26F32568}" srcOrd="0" destOrd="0" presId="urn:microsoft.com/office/officeart/2005/8/layout/hierarchy2"/>
    <dgm:cxn modelId="{10CE6894-8884-487F-B2C5-E44C5E065AFE}" type="presOf" srcId="{07550F54-1D4E-441A-9410-1043F0197218}" destId="{37645E02-71F0-462F-B444-A48FA46E37A1}" srcOrd="0" destOrd="0" presId="urn:microsoft.com/office/officeart/2005/8/layout/hierarchy2"/>
    <dgm:cxn modelId="{19AD3295-A0EB-4F48-8E08-74F35E0522B2}" srcId="{9E605F1D-FAB5-4C94-BB70-0F484E7074A5}" destId="{FCEBCCE9-0E71-4F3D-A2FF-B053023C1C47}" srcOrd="0" destOrd="0" parTransId="{5484C488-D291-4E68-8774-B7719362EB6F}" sibTransId="{AC53C140-EDD8-4173-9E63-49C1DA49FA65}"/>
    <dgm:cxn modelId="{4372D395-532C-44D0-BB9B-6526951B6AB0}" srcId="{FCEBCCE9-0E71-4F3D-A2FF-B053023C1C47}" destId="{F78CC62C-15A7-4342-8209-6571337AB45B}" srcOrd="1" destOrd="0" parTransId="{8A0F6241-6B93-4168-96F0-C7290B771545}" sibTransId="{426C7D32-6425-4B05-A831-9CB85B4F265C}"/>
    <dgm:cxn modelId="{04417199-35C9-4D6B-83A7-41A896ABE7B3}" type="presOf" srcId="{8A0F6241-6B93-4168-96F0-C7290B771545}" destId="{46BD689B-E029-4B09-B5BB-E19E35E0F3E2}" srcOrd="0" destOrd="0" presId="urn:microsoft.com/office/officeart/2005/8/layout/hierarchy2"/>
    <dgm:cxn modelId="{03C0BF99-E971-4487-A1E2-368F29D03B20}" srcId="{F78CC62C-15A7-4342-8209-6571337AB45B}" destId="{A8604737-207E-48C6-B644-0C2899BE89B7}" srcOrd="2" destOrd="0" parTransId="{CE4EB0F7-1D47-4686-A06D-40550ED3D04C}" sibTransId="{C516E909-D459-4597-A8D1-5F1BDA904263}"/>
    <dgm:cxn modelId="{78C3F6B1-39D2-4D12-8EBD-7A0300488D4D}" type="presOf" srcId="{990B7364-33BC-4F40-A172-8AF53EF1BD1B}" destId="{08651708-CA5E-49C7-94C7-27F72D4180F4}" srcOrd="1" destOrd="0" presId="urn:microsoft.com/office/officeart/2005/8/layout/hierarchy2"/>
    <dgm:cxn modelId="{B0611CCE-3B84-443C-8A04-7200689522AE}" type="presOf" srcId="{9E605F1D-FAB5-4C94-BB70-0F484E7074A5}" destId="{2355DB06-D16F-4B70-9A7E-BCCAF96EE5ED}" srcOrd="0" destOrd="0" presId="urn:microsoft.com/office/officeart/2005/8/layout/hierarchy2"/>
    <dgm:cxn modelId="{8F82B7D2-120F-4A4E-9841-189463B44696}" type="presOf" srcId="{990B7364-33BC-4F40-A172-8AF53EF1BD1B}" destId="{5234E5EF-F1F1-4635-B733-602854450BA0}" srcOrd="0" destOrd="0" presId="urn:microsoft.com/office/officeart/2005/8/layout/hierarchy2"/>
    <dgm:cxn modelId="{9ADC24D4-73EF-4E2D-A088-E741BD851FAC}" type="presOf" srcId="{CE4EB0F7-1D47-4686-A06D-40550ED3D04C}" destId="{6A469707-7528-4167-AE9A-1A08674C5900}" srcOrd="1" destOrd="0" presId="urn:microsoft.com/office/officeart/2005/8/layout/hierarchy2"/>
    <dgm:cxn modelId="{51938EE3-2772-4962-B1CB-E8184B17DC41}" type="presOf" srcId="{74C2E2F8-D599-408B-A16B-0BE8C058E7F7}" destId="{2A932B34-4D59-42E7-B7C6-EFB4417C6A09}" srcOrd="0" destOrd="0" presId="urn:microsoft.com/office/officeart/2005/8/layout/hierarchy2"/>
    <dgm:cxn modelId="{D835B3EE-075D-4127-B9A0-AD684CD1B290}" type="presOf" srcId="{FDBB3DB3-1A69-4FEE-8C74-51CA7BFC347A}" destId="{E553AED3-6496-45FE-8FFF-32EC8CA54B81}" srcOrd="0" destOrd="0" presId="urn:microsoft.com/office/officeart/2005/8/layout/hierarchy2"/>
    <dgm:cxn modelId="{E57F4BEF-D376-4C0D-997C-D1DE5FEA2CFC}" type="presOf" srcId="{FCEBCCE9-0E71-4F3D-A2FF-B053023C1C47}" destId="{AC05A14C-4239-44A6-A8C8-91303B9B324D}" srcOrd="0" destOrd="0" presId="urn:microsoft.com/office/officeart/2005/8/layout/hierarchy2"/>
    <dgm:cxn modelId="{E2E8B5A6-571C-4E5A-8D70-C5A1448F8EAA}" type="presParOf" srcId="{2355DB06-D16F-4B70-9A7E-BCCAF96EE5ED}" destId="{B1F00A3A-B1D9-41DB-A190-8BDC4808DFD1}" srcOrd="0" destOrd="0" presId="urn:microsoft.com/office/officeart/2005/8/layout/hierarchy2"/>
    <dgm:cxn modelId="{A8EF8EBB-7301-4909-92EB-4A1A93A01F80}" type="presParOf" srcId="{B1F00A3A-B1D9-41DB-A190-8BDC4808DFD1}" destId="{AC05A14C-4239-44A6-A8C8-91303B9B324D}" srcOrd="0" destOrd="0" presId="urn:microsoft.com/office/officeart/2005/8/layout/hierarchy2"/>
    <dgm:cxn modelId="{740FEF15-D292-48AB-AB85-69BE6704A47B}" type="presParOf" srcId="{B1F00A3A-B1D9-41DB-A190-8BDC4808DFD1}" destId="{036E27AE-4E54-4669-A981-60D255A902C6}" srcOrd="1" destOrd="0" presId="urn:microsoft.com/office/officeart/2005/8/layout/hierarchy2"/>
    <dgm:cxn modelId="{12A90411-8278-4DF8-8F23-8DC2AEDEC26D}" type="presParOf" srcId="{036E27AE-4E54-4669-A981-60D255A902C6}" destId="{7D445285-8BBE-4FCD-BEDD-51159DAA18B7}" srcOrd="0" destOrd="0" presId="urn:microsoft.com/office/officeart/2005/8/layout/hierarchy2"/>
    <dgm:cxn modelId="{60D9A336-367A-4B7E-B9D3-DBCF65044D35}" type="presParOf" srcId="{7D445285-8BBE-4FCD-BEDD-51159DAA18B7}" destId="{424784A9-7E56-4679-BF77-BF094C345ACE}" srcOrd="0" destOrd="0" presId="urn:microsoft.com/office/officeart/2005/8/layout/hierarchy2"/>
    <dgm:cxn modelId="{8823EC1D-8463-4CBE-B086-E160BB19F50C}" type="presParOf" srcId="{036E27AE-4E54-4669-A981-60D255A902C6}" destId="{CD891DA3-8398-4A69-8861-E7F0820AD5B5}" srcOrd="1" destOrd="0" presId="urn:microsoft.com/office/officeart/2005/8/layout/hierarchy2"/>
    <dgm:cxn modelId="{922A15CF-1AF8-4DDF-84C3-C195AE41047C}" type="presParOf" srcId="{CD891DA3-8398-4A69-8861-E7F0820AD5B5}" destId="{E553AED3-6496-45FE-8FFF-32EC8CA54B81}" srcOrd="0" destOrd="0" presId="urn:microsoft.com/office/officeart/2005/8/layout/hierarchy2"/>
    <dgm:cxn modelId="{4BE3EE4E-C399-42F8-8540-E8823A4509D4}" type="presParOf" srcId="{CD891DA3-8398-4A69-8861-E7F0820AD5B5}" destId="{B512B1F9-F677-4407-8530-FF5F0D4A77FB}" srcOrd="1" destOrd="0" presId="urn:microsoft.com/office/officeart/2005/8/layout/hierarchy2"/>
    <dgm:cxn modelId="{BE98BF07-E1B5-47C1-A05C-811166FF1783}" type="presParOf" srcId="{036E27AE-4E54-4669-A981-60D255A902C6}" destId="{46BD689B-E029-4B09-B5BB-E19E35E0F3E2}" srcOrd="2" destOrd="0" presId="urn:microsoft.com/office/officeart/2005/8/layout/hierarchy2"/>
    <dgm:cxn modelId="{9627D0D9-173A-4626-B911-BC72D4583031}" type="presParOf" srcId="{46BD689B-E029-4B09-B5BB-E19E35E0F3E2}" destId="{16173F3A-EE4C-42E3-84E9-71756B616313}" srcOrd="0" destOrd="0" presId="urn:microsoft.com/office/officeart/2005/8/layout/hierarchy2"/>
    <dgm:cxn modelId="{95498240-7176-40DE-BA0A-CD1539DCFC1F}" type="presParOf" srcId="{036E27AE-4E54-4669-A981-60D255A902C6}" destId="{49F874B0-47D3-4DC6-9300-62511CF20329}" srcOrd="3" destOrd="0" presId="urn:microsoft.com/office/officeart/2005/8/layout/hierarchy2"/>
    <dgm:cxn modelId="{C013ACC2-AEC1-4DC0-8D20-D296945A9CC0}" type="presParOf" srcId="{49F874B0-47D3-4DC6-9300-62511CF20329}" destId="{A84D5F54-41A3-41D8-B615-C841B09A02C9}" srcOrd="0" destOrd="0" presId="urn:microsoft.com/office/officeart/2005/8/layout/hierarchy2"/>
    <dgm:cxn modelId="{DDFA2DFD-A2B2-4DBB-9A1E-CFA47E027C79}" type="presParOf" srcId="{49F874B0-47D3-4DC6-9300-62511CF20329}" destId="{60EEA98D-A333-4D77-966C-36C230778942}" srcOrd="1" destOrd="0" presId="urn:microsoft.com/office/officeart/2005/8/layout/hierarchy2"/>
    <dgm:cxn modelId="{C9BB5F53-DB71-4248-B6BE-B87F68BC4D5D}" type="presParOf" srcId="{60EEA98D-A333-4D77-966C-36C230778942}" destId="{2A932B34-4D59-42E7-B7C6-EFB4417C6A09}" srcOrd="0" destOrd="0" presId="urn:microsoft.com/office/officeart/2005/8/layout/hierarchy2"/>
    <dgm:cxn modelId="{28B69C70-8732-492D-8508-A9A8CBE13D0B}" type="presParOf" srcId="{2A932B34-4D59-42E7-B7C6-EFB4417C6A09}" destId="{9FC0573D-01E2-4856-81B0-C8B4DCAB6CAF}" srcOrd="0" destOrd="0" presId="urn:microsoft.com/office/officeart/2005/8/layout/hierarchy2"/>
    <dgm:cxn modelId="{234A046F-B353-49C1-BBC8-2B0BE4916FB2}" type="presParOf" srcId="{60EEA98D-A333-4D77-966C-36C230778942}" destId="{EDA2D5ED-305E-497E-AAD1-FBD84491EFC2}" srcOrd="1" destOrd="0" presId="urn:microsoft.com/office/officeart/2005/8/layout/hierarchy2"/>
    <dgm:cxn modelId="{C6783F01-ECC2-4B89-89D7-5C9797806255}" type="presParOf" srcId="{EDA2D5ED-305E-497E-AAD1-FBD84491EFC2}" destId="{0863C59F-360E-49D0-AA1C-915F705292FF}" srcOrd="0" destOrd="0" presId="urn:microsoft.com/office/officeart/2005/8/layout/hierarchy2"/>
    <dgm:cxn modelId="{8BCD5A0E-CF17-4E8E-8057-E47068133F6C}" type="presParOf" srcId="{EDA2D5ED-305E-497E-AAD1-FBD84491EFC2}" destId="{23115DC3-2C44-4D45-8EAB-166F1A0C7A98}" srcOrd="1" destOrd="0" presId="urn:microsoft.com/office/officeart/2005/8/layout/hierarchy2"/>
    <dgm:cxn modelId="{56E4B505-8725-436F-9F1B-EF71EE22D36E}" type="presParOf" srcId="{60EEA98D-A333-4D77-966C-36C230778942}" destId="{5234E5EF-F1F1-4635-B733-602854450BA0}" srcOrd="2" destOrd="0" presId="urn:microsoft.com/office/officeart/2005/8/layout/hierarchy2"/>
    <dgm:cxn modelId="{74001E89-C2E8-4495-9011-D84833EBFED4}" type="presParOf" srcId="{5234E5EF-F1F1-4635-B733-602854450BA0}" destId="{08651708-CA5E-49C7-94C7-27F72D4180F4}" srcOrd="0" destOrd="0" presId="urn:microsoft.com/office/officeart/2005/8/layout/hierarchy2"/>
    <dgm:cxn modelId="{3DDEA1D0-DBC9-4B26-A89F-664342DD87AE}" type="presParOf" srcId="{60EEA98D-A333-4D77-966C-36C230778942}" destId="{DBF5DE1C-17B8-4894-86B2-6B86229B021D}" srcOrd="3" destOrd="0" presId="urn:microsoft.com/office/officeart/2005/8/layout/hierarchy2"/>
    <dgm:cxn modelId="{DA7AFD95-D7D8-40FC-9EE4-B91EB9FCE665}" type="presParOf" srcId="{DBF5DE1C-17B8-4894-86B2-6B86229B021D}" destId="{37645E02-71F0-462F-B444-A48FA46E37A1}" srcOrd="0" destOrd="0" presId="urn:microsoft.com/office/officeart/2005/8/layout/hierarchy2"/>
    <dgm:cxn modelId="{1B813BE1-0B40-44CD-A746-72A2299D392E}" type="presParOf" srcId="{DBF5DE1C-17B8-4894-86B2-6B86229B021D}" destId="{C5A8DC35-065E-4E5F-9D55-C6AB1C7E0E22}" srcOrd="1" destOrd="0" presId="urn:microsoft.com/office/officeart/2005/8/layout/hierarchy2"/>
    <dgm:cxn modelId="{2BBEF2D1-220C-4295-87E1-533D5CA4C070}" type="presParOf" srcId="{60EEA98D-A333-4D77-966C-36C230778942}" destId="{7288EC11-90A3-48E0-8B3F-BCDB26F32568}" srcOrd="4" destOrd="0" presId="urn:microsoft.com/office/officeart/2005/8/layout/hierarchy2"/>
    <dgm:cxn modelId="{7AD38165-2663-4666-A705-1123531EB9E8}" type="presParOf" srcId="{7288EC11-90A3-48E0-8B3F-BCDB26F32568}" destId="{6A469707-7528-4167-AE9A-1A08674C5900}" srcOrd="0" destOrd="0" presId="urn:microsoft.com/office/officeart/2005/8/layout/hierarchy2"/>
    <dgm:cxn modelId="{C992D06E-CB6C-43DB-A369-EB51DE0A90B5}" type="presParOf" srcId="{60EEA98D-A333-4D77-966C-36C230778942}" destId="{2C9C41FD-5F00-4E0E-AEA3-FC6592696E5F}" srcOrd="5" destOrd="0" presId="urn:microsoft.com/office/officeart/2005/8/layout/hierarchy2"/>
    <dgm:cxn modelId="{B8F78840-4F11-4450-B735-A182C034B11D}" type="presParOf" srcId="{2C9C41FD-5F00-4E0E-AEA3-FC6592696E5F}" destId="{4DE39EB0-E6A2-4E0A-B400-8EC8C85A837A}" srcOrd="0" destOrd="0" presId="urn:microsoft.com/office/officeart/2005/8/layout/hierarchy2"/>
    <dgm:cxn modelId="{F5076687-1FC7-4C5F-9D2C-DAC9C242A31D}" type="presParOf" srcId="{2C9C41FD-5F00-4E0E-AEA3-FC6592696E5F}" destId="{06E88AAD-1B41-4246-84CC-F664D13060A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605F1D-FAB5-4C94-BB70-0F484E7074A5}"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FCEBCCE9-0E71-4F3D-A2FF-B053023C1C47}">
      <dgm:prSet phldrT="[Text]"/>
      <dgm:spPr/>
      <dgm:t>
        <a:bodyPr/>
        <a:lstStyle/>
        <a:p>
          <a:r>
            <a:rPr lang="en-US" dirty="0"/>
            <a:t>Immediate</a:t>
          </a:r>
        </a:p>
      </dgm:t>
    </dgm:pt>
    <dgm:pt modelId="{5484C488-D291-4E68-8774-B7719362EB6F}" type="parTrans" cxnId="{19AD3295-A0EB-4F48-8E08-74F35E0522B2}">
      <dgm:prSet/>
      <dgm:spPr/>
      <dgm:t>
        <a:bodyPr/>
        <a:lstStyle/>
        <a:p>
          <a:endParaRPr lang="en-US"/>
        </a:p>
      </dgm:t>
    </dgm:pt>
    <dgm:pt modelId="{AC53C140-EDD8-4173-9E63-49C1DA49FA65}" type="sibTrans" cxnId="{19AD3295-A0EB-4F48-8E08-74F35E0522B2}">
      <dgm:prSet/>
      <dgm:spPr/>
      <dgm:t>
        <a:bodyPr/>
        <a:lstStyle/>
        <a:p>
          <a:endParaRPr lang="en-US"/>
        </a:p>
      </dgm:t>
    </dgm:pt>
    <dgm:pt modelId="{FDBB3DB3-1A69-4FEE-8C74-51CA7BFC347A}">
      <dgm:prSet phldrT="[Text]"/>
      <dgm:spPr/>
      <dgm:t>
        <a:bodyPr/>
        <a:lstStyle/>
        <a:p>
          <a:r>
            <a:rPr lang="en-US" dirty="0" err="1"/>
            <a:t>Laukika</a:t>
          </a:r>
          <a:endParaRPr lang="en-US" dirty="0"/>
        </a:p>
      </dgm:t>
    </dgm:pt>
    <dgm:pt modelId="{B06149B3-8EBA-4026-A80B-D872074DD2B8}" type="parTrans" cxnId="{3C82D87B-5B98-450E-B10E-7020CDBBEFA6}">
      <dgm:prSet/>
      <dgm:spPr/>
      <dgm:t>
        <a:bodyPr/>
        <a:lstStyle/>
        <a:p>
          <a:endParaRPr lang="en-US"/>
        </a:p>
      </dgm:t>
    </dgm:pt>
    <dgm:pt modelId="{BC2F8073-0730-40DE-820A-CE4C9CEE957E}" type="sibTrans" cxnId="{3C82D87B-5B98-450E-B10E-7020CDBBEFA6}">
      <dgm:prSet/>
      <dgm:spPr/>
      <dgm:t>
        <a:bodyPr/>
        <a:lstStyle/>
        <a:p>
          <a:endParaRPr lang="en-US"/>
        </a:p>
      </dgm:t>
    </dgm:pt>
    <dgm:pt modelId="{F78CC62C-15A7-4342-8209-6571337AB45B}">
      <dgm:prSet phldrT="[Text]"/>
      <dgm:spPr/>
      <dgm:t>
        <a:bodyPr/>
        <a:lstStyle/>
        <a:p>
          <a:r>
            <a:rPr lang="en-US" dirty="0"/>
            <a:t>Mediate</a:t>
          </a:r>
        </a:p>
      </dgm:t>
    </dgm:pt>
    <dgm:pt modelId="{8A0F6241-6B93-4168-96F0-C7290B771545}" type="parTrans" cxnId="{4372D395-532C-44D0-BB9B-6526951B6AB0}">
      <dgm:prSet/>
      <dgm:spPr/>
      <dgm:t>
        <a:bodyPr/>
        <a:lstStyle/>
        <a:p>
          <a:endParaRPr lang="en-US"/>
        </a:p>
      </dgm:t>
    </dgm:pt>
    <dgm:pt modelId="{426C7D32-6425-4B05-A831-9CB85B4F265C}" type="sibTrans" cxnId="{4372D395-532C-44D0-BB9B-6526951B6AB0}">
      <dgm:prSet/>
      <dgm:spPr/>
      <dgm:t>
        <a:bodyPr/>
        <a:lstStyle/>
        <a:p>
          <a:endParaRPr lang="en-US"/>
        </a:p>
      </dgm:t>
    </dgm:pt>
    <dgm:pt modelId="{6BA45735-C09E-4399-8B9E-4B470D53C746}">
      <dgm:prSet phldrT="[Text]"/>
      <dgm:spPr/>
      <dgm:t>
        <a:bodyPr/>
        <a:lstStyle/>
        <a:p>
          <a:r>
            <a:rPr lang="en-US" dirty="0"/>
            <a:t>(</a:t>
          </a:r>
          <a:r>
            <a:rPr lang="en-US" dirty="0" err="1"/>
            <a:t>mati</a:t>
          </a:r>
          <a:r>
            <a:rPr lang="en-US" dirty="0"/>
            <a:t>) </a:t>
          </a:r>
          <a:r>
            <a:rPr lang="en-US" dirty="0" err="1"/>
            <a:t>Anumaana</a:t>
          </a:r>
          <a:endParaRPr lang="en-US" dirty="0"/>
        </a:p>
      </dgm:t>
    </dgm:pt>
    <dgm:pt modelId="{74C2E2F8-D599-408B-A16B-0BE8C058E7F7}" type="parTrans" cxnId="{C9A8560E-A8F9-4D12-AED0-BA7C5F2B5C70}">
      <dgm:prSet/>
      <dgm:spPr/>
      <dgm:t>
        <a:bodyPr/>
        <a:lstStyle/>
        <a:p>
          <a:endParaRPr lang="en-US"/>
        </a:p>
      </dgm:t>
    </dgm:pt>
    <dgm:pt modelId="{ED90FB41-53EB-4D73-AF3F-B39BEB9C0941}" type="sibTrans" cxnId="{C9A8560E-A8F9-4D12-AED0-BA7C5F2B5C70}">
      <dgm:prSet/>
      <dgm:spPr/>
      <dgm:t>
        <a:bodyPr/>
        <a:lstStyle/>
        <a:p>
          <a:endParaRPr lang="en-US"/>
        </a:p>
      </dgm:t>
    </dgm:pt>
    <dgm:pt modelId="{07550F54-1D4E-441A-9410-1043F0197218}">
      <dgm:prSet phldrT="[Text]"/>
      <dgm:spPr/>
      <dgm:t>
        <a:bodyPr/>
        <a:lstStyle/>
        <a:p>
          <a:r>
            <a:rPr lang="en-US" dirty="0"/>
            <a:t>(sutra) </a:t>
          </a:r>
          <a:r>
            <a:rPr lang="en-US" dirty="0" err="1"/>
            <a:t>Sabda</a:t>
          </a:r>
          <a:endParaRPr lang="en-US" dirty="0"/>
        </a:p>
      </dgm:t>
    </dgm:pt>
    <dgm:pt modelId="{990B7364-33BC-4F40-A172-8AF53EF1BD1B}" type="parTrans" cxnId="{1DDF8662-5EFD-4383-AD20-977195EC4C9C}">
      <dgm:prSet/>
      <dgm:spPr/>
      <dgm:t>
        <a:bodyPr/>
        <a:lstStyle/>
        <a:p>
          <a:endParaRPr lang="en-US"/>
        </a:p>
      </dgm:t>
    </dgm:pt>
    <dgm:pt modelId="{C2CAD732-4A07-449D-81C4-C95151F6CEFA}" type="sibTrans" cxnId="{1DDF8662-5EFD-4383-AD20-977195EC4C9C}">
      <dgm:prSet/>
      <dgm:spPr/>
      <dgm:t>
        <a:bodyPr/>
        <a:lstStyle/>
        <a:p>
          <a:endParaRPr lang="en-US"/>
        </a:p>
      </dgm:t>
    </dgm:pt>
    <dgm:pt modelId="{C8B3D184-D9B4-470B-B6C0-D96850EBAA92}">
      <dgm:prSet phldrT="[Text]"/>
      <dgm:spPr/>
      <dgm:t>
        <a:bodyPr/>
        <a:lstStyle/>
        <a:p>
          <a:r>
            <a:rPr lang="en-US" dirty="0" err="1"/>
            <a:t>Alaukika</a:t>
          </a:r>
          <a:endParaRPr lang="en-US" dirty="0"/>
        </a:p>
      </dgm:t>
    </dgm:pt>
    <dgm:pt modelId="{B713DB33-0C94-42C0-ABAF-775AC79E86C4}" type="parTrans" cxnId="{A9086AE2-417C-4263-BC78-A2F7A451E10B}">
      <dgm:prSet/>
      <dgm:spPr/>
      <dgm:t>
        <a:bodyPr/>
        <a:lstStyle/>
        <a:p>
          <a:endParaRPr lang="en-US"/>
        </a:p>
      </dgm:t>
    </dgm:pt>
    <dgm:pt modelId="{4EF2FD6A-2C09-4017-AAC4-35B1FA52079D}" type="sibTrans" cxnId="{A9086AE2-417C-4263-BC78-A2F7A451E10B}">
      <dgm:prSet/>
      <dgm:spPr/>
      <dgm:t>
        <a:bodyPr/>
        <a:lstStyle/>
        <a:p>
          <a:endParaRPr lang="en-US"/>
        </a:p>
      </dgm:t>
    </dgm:pt>
    <dgm:pt modelId="{B3544F67-74F3-4921-991D-4CAA248E3417}">
      <dgm:prSet phldrT="[Text]"/>
      <dgm:spPr/>
      <dgm:t>
        <a:bodyPr/>
        <a:lstStyle/>
        <a:p>
          <a:r>
            <a:rPr lang="en-US" dirty="0"/>
            <a:t>(</a:t>
          </a:r>
          <a:r>
            <a:rPr lang="en-US" dirty="0" err="1"/>
            <a:t>kevala</a:t>
          </a:r>
          <a:r>
            <a:rPr lang="en-US" dirty="0"/>
            <a:t> jnana) [</a:t>
          </a:r>
          <a:r>
            <a:rPr lang="en-US" dirty="0" err="1"/>
            <a:t>yogaja</a:t>
          </a:r>
          <a:r>
            <a:rPr lang="en-US" dirty="0"/>
            <a:t>]</a:t>
          </a:r>
        </a:p>
      </dgm:t>
    </dgm:pt>
    <dgm:pt modelId="{A0F37F0D-A7D3-4E62-8286-ECDBE4688F77}" type="parTrans" cxnId="{82AE5E45-C144-4FEC-833A-4C75FC7949B0}">
      <dgm:prSet/>
      <dgm:spPr/>
      <dgm:t>
        <a:bodyPr/>
        <a:lstStyle/>
        <a:p>
          <a:endParaRPr lang="en-US"/>
        </a:p>
      </dgm:t>
    </dgm:pt>
    <dgm:pt modelId="{A806DEAC-53B6-4513-A2CF-731D1C5A8A20}" type="sibTrans" cxnId="{82AE5E45-C144-4FEC-833A-4C75FC7949B0}">
      <dgm:prSet/>
      <dgm:spPr/>
      <dgm:t>
        <a:bodyPr/>
        <a:lstStyle/>
        <a:p>
          <a:endParaRPr lang="en-US"/>
        </a:p>
      </dgm:t>
    </dgm:pt>
    <dgm:pt modelId="{1D9F5431-9E3E-4624-97CC-2E81F044E001}">
      <dgm:prSet phldrT="[Text]"/>
      <dgm:spPr/>
      <dgm:t>
        <a:bodyPr/>
        <a:lstStyle/>
        <a:p>
          <a:r>
            <a:rPr lang="en-US" dirty="0" err="1"/>
            <a:t>Anumaana</a:t>
          </a:r>
          <a:r>
            <a:rPr lang="en-US" dirty="0"/>
            <a:t>, </a:t>
          </a:r>
          <a:r>
            <a:rPr lang="en-US" dirty="0" err="1"/>
            <a:t>Upamaana</a:t>
          </a:r>
          <a:r>
            <a:rPr lang="en-US" dirty="0"/>
            <a:t>, </a:t>
          </a:r>
          <a:r>
            <a:rPr lang="en-US" dirty="0" err="1"/>
            <a:t>Arthaapatti</a:t>
          </a:r>
          <a:r>
            <a:rPr lang="en-US" dirty="0"/>
            <a:t>, </a:t>
          </a:r>
          <a:r>
            <a:rPr lang="en-US" dirty="0" err="1"/>
            <a:t>Anupalabdhi</a:t>
          </a:r>
          <a:endParaRPr lang="en-US" dirty="0"/>
        </a:p>
      </dgm:t>
    </dgm:pt>
    <dgm:pt modelId="{E30CBD63-E854-4FCB-AEAA-321B495E1172}" type="parTrans" cxnId="{D4366848-BD32-40C8-AB76-744AEFC87488}">
      <dgm:prSet/>
      <dgm:spPr/>
      <dgm:t>
        <a:bodyPr/>
        <a:lstStyle/>
        <a:p>
          <a:endParaRPr lang="en-US"/>
        </a:p>
      </dgm:t>
    </dgm:pt>
    <dgm:pt modelId="{6DE24D02-D80F-4698-B97E-89C3FC090253}" type="sibTrans" cxnId="{D4366848-BD32-40C8-AB76-744AEFC87488}">
      <dgm:prSet/>
      <dgm:spPr/>
      <dgm:t>
        <a:bodyPr/>
        <a:lstStyle/>
        <a:p>
          <a:endParaRPr lang="en-US"/>
        </a:p>
      </dgm:t>
    </dgm:pt>
    <dgm:pt modelId="{685F35A9-582E-4225-8D60-C0044F36FE67}">
      <dgm:prSet phldrT="[Text]"/>
      <dgm:spPr/>
      <dgm:t>
        <a:bodyPr/>
        <a:lstStyle/>
        <a:p>
          <a:r>
            <a:rPr lang="en-US" dirty="0" err="1"/>
            <a:t>Laukika</a:t>
          </a:r>
          <a:endParaRPr lang="en-US" dirty="0"/>
        </a:p>
      </dgm:t>
    </dgm:pt>
    <dgm:pt modelId="{A196276F-B258-4438-BDE0-24255CAB2BFE}" type="parTrans" cxnId="{D7456ECB-76E7-4894-B5B4-739EE6D304B5}">
      <dgm:prSet/>
      <dgm:spPr/>
      <dgm:t>
        <a:bodyPr/>
        <a:lstStyle/>
        <a:p>
          <a:endParaRPr lang="en-US"/>
        </a:p>
      </dgm:t>
    </dgm:pt>
    <dgm:pt modelId="{C5309372-4F96-472B-A9C5-3090525F86A7}" type="sibTrans" cxnId="{D7456ECB-76E7-4894-B5B4-739EE6D304B5}">
      <dgm:prSet/>
      <dgm:spPr/>
      <dgm:t>
        <a:bodyPr/>
        <a:lstStyle/>
        <a:p>
          <a:endParaRPr lang="en-US"/>
        </a:p>
      </dgm:t>
    </dgm:pt>
    <dgm:pt modelId="{D6A3B266-0B01-414A-8BF8-CE9C49AA6351}">
      <dgm:prSet phldrT="[Text]"/>
      <dgm:spPr/>
      <dgm:t>
        <a:bodyPr/>
        <a:lstStyle/>
        <a:p>
          <a:r>
            <a:rPr lang="en-US" dirty="0" err="1"/>
            <a:t>Alaukika</a:t>
          </a:r>
          <a:endParaRPr lang="en-US" dirty="0"/>
        </a:p>
      </dgm:t>
    </dgm:pt>
    <dgm:pt modelId="{949B4714-427D-4E7C-996C-FACA6FD2F09A}" type="parTrans" cxnId="{9A9E95F6-3F21-4791-9E32-C185DB840642}">
      <dgm:prSet/>
      <dgm:spPr/>
      <dgm:t>
        <a:bodyPr/>
        <a:lstStyle/>
        <a:p>
          <a:endParaRPr lang="en-US"/>
        </a:p>
      </dgm:t>
    </dgm:pt>
    <dgm:pt modelId="{B0635834-EA69-40E2-B580-351044ED72D6}" type="sibTrans" cxnId="{9A9E95F6-3F21-4791-9E32-C185DB840642}">
      <dgm:prSet/>
      <dgm:spPr/>
      <dgm:t>
        <a:bodyPr/>
        <a:lstStyle/>
        <a:p>
          <a:endParaRPr lang="en-US"/>
        </a:p>
      </dgm:t>
    </dgm:pt>
    <dgm:pt modelId="{A7A2DC43-70EC-4A49-9619-385C832ABDF6}">
      <dgm:prSet phldrT="[Text]"/>
      <dgm:spPr/>
      <dgm:t>
        <a:bodyPr/>
        <a:lstStyle/>
        <a:p>
          <a:r>
            <a:rPr lang="en-US" dirty="0" err="1"/>
            <a:t>Drsya</a:t>
          </a:r>
          <a:endParaRPr lang="en-US" dirty="0"/>
        </a:p>
      </dgm:t>
    </dgm:pt>
    <dgm:pt modelId="{433E3880-655D-40E3-B676-BD81F2E92C4A}" type="parTrans" cxnId="{7DF33811-E2B2-4B01-9E7D-AD8D2092BDC3}">
      <dgm:prSet/>
      <dgm:spPr/>
      <dgm:t>
        <a:bodyPr/>
        <a:lstStyle/>
        <a:p>
          <a:endParaRPr lang="en-US"/>
        </a:p>
      </dgm:t>
    </dgm:pt>
    <dgm:pt modelId="{89902B36-AA98-43E4-AC03-B6BEF9B77D56}" type="sibTrans" cxnId="{7DF33811-E2B2-4B01-9E7D-AD8D2092BDC3}">
      <dgm:prSet/>
      <dgm:spPr/>
      <dgm:t>
        <a:bodyPr/>
        <a:lstStyle/>
        <a:p>
          <a:endParaRPr lang="en-US"/>
        </a:p>
      </dgm:t>
    </dgm:pt>
    <dgm:pt modelId="{466BF4C9-27FC-4696-A8C8-AADC403C07B5}">
      <dgm:prSet phldrT="[Text]"/>
      <dgm:spPr/>
      <dgm:t>
        <a:bodyPr/>
        <a:lstStyle/>
        <a:p>
          <a:r>
            <a:rPr lang="en-US" dirty="0" err="1"/>
            <a:t>Drk</a:t>
          </a:r>
          <a:endParaRPr lang="en-US" dirty="0"/>
        </a:p>
      </dgm:t>
    </dgm:pt>
    <dgm:pt modelId="{48B0C6F1-D7A3-4DBF-8C01-4A99E2CF1463}" type="parTrans" cxnId="{9B947B84-0269-45E4-84CC-82CF5758563B}">
      <dgm:prSet/>
      <dgm:spPr/>
      <dgm:t>
        <a:bodyPr/>
        <a:lstStyle/>
        <a:p>
          <a:endParaRPr lang="en-US"/>
        </a:p>
      </dgm:t>
    </dgm:pt>
    <dgm:pt modelId="{798D0150-C834-4B21-81BC-4EFB6D9C129F}" type="sibTrans" cxnId="{9B947B84-0269-45E4-84CC-82CF5758563B}">
      <dgm:prSet/>
      <dgm:spPr/>
      <dgm:t>
        <a:bodyPr/>
        <a:lstStyle/>
        <a:p>
          <a:endParaRPr lang="en-US"/>
        </a:p>
      </dgm:t>
    </dgm:pt>
    <dgm:pt modelId="{C8D83C00-28FD-443B-8461-F111F3997F8A}">
      <dgm:prSet phldrT="[Text]"/>
      <dgm:spPr/>
      <dgm:t>
        <a:bodyPr/>
        <a:lstStyle/>
        <a:p>
          <a:r>
            <a:rPr lang="en-US" dirty="0"/>
            <a:t>Knowledge</a:t>
          </a:r>
        </a:p>
      </dgm:t>
    </dgm:pt>
    <dgm:pt modelId="{92DE0E2B-2FBC-4A99-BC6C-8A0AF242B9AC}" type="parTrans" cxnId="{64EEA3A8-AA1B-45B1-8434-44098CA5DEED}">
      <dgm:prSet/>
      <dgm:spPr/>
      <dgm:t>
        <a:bodyPr/>
        <a:lstStyle/>
        <a:p>
          <a:endParaRPr lang="en-US"/>
        </a:p>
      </dgm:t>
    </dgm:pt>
    <dgm:pt modelId="{21FE7A24-5F15-4D84-8D3B-CDB0BB7F2B44}" type="sibTrans" cxnId="{64EEA3A8-AA1B-45B1-8434-44098CA5DEED}">
      <dgm:prSet/>
      <dgm:spPr/>
      <dgm:t>
        <a:bodyPr/>
        <a:lstStyle/>
        <a:p>
          <a:endParaRPr lang="en-US"/>
        </a:p>
      </dgm:t>
    </dgm:pt>
    <dgm:pt modelId="{967B0EE9-F451-42D9-A999-00D42F80F687}">
      <dgm:prSet phldrT="[Text]"/>
      <dgm:spPr/>
      <dgm:t>
        <a:bodyPr/>
        <a:lstStyle/>
        <a:p>
          <a:r>
            <a:rPr lang="en-US" dirty="0"/>
            <a:t>5 </a:t>
          </a:r>
          <a:r>
            <a:rPr lang="en-US" dirty="0" err="1"/>
            <a:t>indriya</a:t>
          </a:r>
          <a:endParaRPr lang="en-US" dirty="0"/>
        </a:p>
      </dgm:t>
    </dgm:pt>
    <dgm:pt modelId="{65B9D10D-CCB7-43FB-8797-C3907670FD63}" type="parTrans" cxnId="{43DC0185-D620-4BBB-8D30-8793217232E4}">
      <dgm:prSet/>
      <dgm:spPr/>
      <dgm:t>
        <a:bodyPr/>
        <a:lstStyle/>
        <a:p>
          <a:endParaRPr lang="en-US"/>
        </a:p>
      </dgm:t>
    </dgm:pt>
    <dgm:pt modelId="{53073F64-E904-4FCB-AF1C-8C254BB1E87F}" type="sibTrans" cxnId="{43DC0185-D620-4BBB-8D30-8793217232E4}">
      <dgm:prSet/>
      <dgm:spPr/>
      <dgm:t>
        <a:bodyPr/>
        <a:lstStyle/>
        <a:p>
          <a:endParaRPr lang="en-US"/>
        </a:p>
      </dgm:t>
    </dgm:pt>
    <dgm:pt modelId="{E42A7F34-0D9F-445A-A963-69636FDB9EC5}">
      <dgm:prSet phldrT="[Text]"/>
      <dgm:spPr/>
      <dgm:t>
        <a:bodyPr/>
        <a:lstStyle/>
        <a:p>
          <a:r>
            <a:rPr lang="en-US" dirty="0"/>
            <a:t>[</a:t>
          </a:r>
          <a:r>
            <a:rPr lang="en-US" dirty="0" err="1"/>
            <a:t>manasa</a:t>
          </a:r>
          <a:r>
            <a:rPr lang="en-US" dirty="0"/>
            <a:t>]</a:t>
          </a:r>
        </a:p>
      </dgm:t>
    </dgm:pt>
    <dgm:pt modelId="{D8BCD182-F13A-40A1-B202-FA38DEA7E928}" type="parTrans" cxnId="{5A27A9EA-C035-4FBD-94A7-1BDF12537972}">
      <dgm:prSet/>
      <dgm:spPr/>
      <dgm:t>
        <a:bodyPr/>
        <a:lstStyle/>
        <a:p>
          <a:endParaRPr lang="en-US"/>
        </a:p>
      </dgm:t>
    </dgm:pt>
    <dgm:pt modelId="{5CA0354B-BBDB-4A57-AC4D-5EE69DC14537}" type="sibTrans" cxnId="{5A27A9EA-C035-4FBD-94A7-1BDF12537972}">
      <dgm:prSet/>
      <dgm:spPr/>
      <dgm:t>
        <a:bodyPr/>
        <a:lstStyle/>
        <a:p>
          <a:endParaRPr lang="en-US"/>
        </a:p>
      </dgm:t>
    </dgm:pt>
    <dgm:pt modelId="{3FD7E39F-F9EB-4876-9464-353469EDAF37}">
      <dgm:prSet phldrT="[Text]"/>
      <dgm:spPr/>
      <dgm:t>
        <a:bodyPr/>
        <a:lstStyle/>
        <a:p>
          <a:r>
            <a:rPr lang="en-US" dirty="0"/>
            <a:t>[</a:t>
          </a:r>
          <a:r>
            <a:rPr lang="en-US" dirty="0" err="1"/>
            <a:t>saamaanya</a:t>
          </a:r>
          <a:r>
            <a:rPr lang="en-US" dirty="0"/>
            <a:t> </a:t>
          </a:r>
          <a:r>
            <a:rPr lang="en-US" dirty="0" err="1"/>
            <a:t>lakshana</a:t>
          </a:r>
          <a:r>
            <a:rPr lang="en-US" dirty="0"/>
            <a:t>]</a:t>
          </a:r>
        </a:p>
      </dgm:t>
    </dgm:pt>
    <dgm:pt modelId="{7F8C4FD1-17D0-4369-ADB8-F798D975572C}" type="parTrans" cxnId="{DACAEDBA-C6CC-4FFC-81FC-3232568ED2D4}">
      <dgm:prSet/>
      <dgm:spPr/>
      <dgm:t>
        <a:bodyPr/>
        <a:lstStyle/>
        <a:p>
          <a:endParaRPr lang="en-US"/>
        </a:p>
      </dgm:t>
    </dgm:pt>
    <dgm:pt modelId="{55DE83B4-2955-4898-8818-69473D020B0A}" type="sibTrans" cxnId="{DACAEDBA-C6CC-4FFC-81FC-3232568ED2D4}">
      <dgm:prSet/>
      <dgm:spPr/>
      <dgm:t>
        <a:bodyPr/>
        <a:lstStyle/>
        <a:p>
          <a:endParaRPr lang="en-US"/>
        </a:p>
      </dgm:t>
    </dgm:pt>
    <dgm:pt modelId="{4CF03F8C-5593-43B0-8477-9441E245B5A8}">
      <dgm:prSet phldrT="[Text]"/>
      <dgm:spPr/>
      <dgm:t>
        <a:bodyPr/>
        <a:lstStyle/>
        <a:p>
          <a:r>
            <a:rPr lang="en-US" dirty="0"/>
            <a:t> [</a:t>
          </a:r>
          <a:r>
            <a:rPr lang="en-US" dirty="0" err="1"/>
            <a:t>jnaana</a:t>
          </a:r>
          <a:r>
            <a:rPr lang="en-US" dirty="0"/>
            <a:t> </a:t>
          </a:r>
          <a:r>
            <a:rPr lang="en-US" dirty="0" err="1"/>
            <a:t>lakshana</a:t>
          </a:r>
          <a:r>
            <a:rPr lang="en-US" dirty="0"/>
            <a:t>]</a:t>
          </a:r>
        </a:p>
      </dgm:t>
    </dgm:pt>
    <dgm:pt modelId="{0531AA89-F9AA-4407-B8A5-C9E97CA9FC4A}" type="parTrans" cxnId="{6625378E-2320-4CB0-B287-B03BD824067B}">
      <dgm:prSet/>
      <dgm:spPr/>
      <dgm:t>
        <a:bodyPr/>
        <a:lstStyle/>
        <a:p>
          <a:endParaRPr lang="en-US"/>
        </a:p>
      </dgm:t>
    </dgm:pt>
    <dgm:pt modelId="{F94EE87B-F017-41E7-8477-C6CFDF951ACA}" type="sibTrans" cxnId="{6625378E-2320-4CB0-B287-B03BD824067B}">
      <dgm:prSet/>
      <dgm:spPr/>
      <dgm:t>
        <a:bodyPr/>
        <a:lstStyle/>
        <a:p>
          <a:endParaRPr lang="en-US"/>
        </a:p>
      </dgm:t>
    </dgm:pt>
    <dgm:pt modelId="{0D5B96A4-FBDF-43EA-B8D4-6746AC9CFB23}">
      <dgm:prSet phldrT="[Text]"/>
      <dgm:spPr/>
      <dgm:t>
        <a:bodyPr/>
        <a:lstStyle/>
        <a:p>
          <a:r>
            <a:rPr lang="en-US" dirty="0"/>
            <a:t>(</a:t>
          </a:r>
          <a:r>
            <a:rPr lang="en-US" dirty="0" err="1"/>
            <a:t>avaadi</a:t>
          </a:r>
          <a:r>
            <a:rPr lang="en-US" dirty="0"/>
            <a:t>) </a:t>
          </a:r>
          <a:r>
            <a:rPr lang="en-US" dirty="0" err="1"/>
            <a:t>Pratyaksha</a:t>
          </a:r>
          <a:endParaRPr lang="en-US" dirty="0"/>
        </a:p>
      </dgm:t>
    </dgm:pt>
    <dgm:pt modelId="{18F9426B-624F-45C0-BA4E-AB7B00172BD0}" type="parTrans" cxnId="{708A247C-EB20-43A5-A332-B1CDC385933C}">
      <dgm:prSet/>
      <dgm:spPr/>
      <dgm:t>
        <a:bodyPr/>
        <a:lstStyle/>
        <a:p>
          <a:endParaRPr lang="en-US"/>
        </a:p>
      </dgm:t>
    </dgm:pt>
    <dgm:pt modelId="{5A386876-1636-48F7-84EE-8F78150688AF}" type="sibTrans" cxnId="{708A247C-EB20-43A5-A332-B1CDC385933C}">
      <dgm:prSet/>
      <dgm:spPr/>
      <dgm:t>
        <a:bodyPr/>
        <a:lstStyle/>
        <a:p>
          <a:endParaRPr lang="en-US"/>
        </a:p>
      </dgm:t>
    </dgm:pt>
    <dgm:pt modelId="{50AD58B3-99D7-4377-8678-7A255EC7AEE8}">
      <dgm:prSet phldrT="[Text]"/>
      <dgm:spPr/>
      <dgm:t>
        <a:bodyPr/>
        <a:lstStyle/>
        <a:p>
          <a:r>
            <a:rPr lang="en-US" dirty="0"/>
            <a:t>(</a:t>
          </a:r>
          <a:r>
            <a:rPr lang="en-US" dirty="0" err="1"/>
            <a:t>manapraagya</a:t>
          </a:r>
          <a:r>
            <a:rPr lang="en-US" dirty="0"/>
            <a:t>)</a:t>
          </a:r>
        </a:p>
      </dgm:t>
    </dgm:pt>
    <dgm:pt modelId="{4982F57D-6C8A-4AD4-9BA6-2DB7DB07CEA9}" type="parTrans" cxnId="{7B3DD94F-2F71-4CB1-A774-A7C4BD02B9DB}">
      <dgm:prSet/>
      <dgm:spPr/>
      <dgm:t>
        <a:bodyPr/>
        <a:lstStyle/>
        <a:p>
          <a:endParaRPr lang="en-US"/>
        </a:p>
      </dgm:t>
    </dgm:pt>
    <dgm:pt modelId="{C32A8C92-53EF-4B6D-9826-6C77E80E06AD}" type="sibTrans" cxnId="{7B3DD94F-2F71-4CB1-A774-A7C4BD02B9DB}">
      <dgm:prSet/>
      <dgm:spPr/>
      <dgm:t>
        <a:bodyPr/>
        <a:lstStyle/>
        <a:p>
          <a:endParaRPr lang="en-US"/>
        </a:p>
      </dgm:t>
    </dgm:pt>
    <dgm:pt modelId="{2355DB06-D16F-4B70-9A7E-BCCAF96EE5ED}" type="pres">
      <dgm:prSet presAssocID="{9E605F1D-FAB5-4C94-BB70-0F484E7074A5}" presName="diagram" presStyleCnt="0">
        <dgm:presLayoutVars>
          <dgm:chPref val="1"/>
          <dgm:dir/>
          <dgm:animOne val="branch"/>
          <dgm:animLvl val="lvl"/>
          <dgm:resizeHandles val="exact"/>
        </dgm:presLayoutVars>
      </dgm:prSet>
      <dgm:spPr/>
    </dgm:pt>
    <dgm:pt modelId="{33CCB0A7-C4E6-4D57-BB5D-10D12B576294}" type="pres">
      <dgm:prSet presAssocID="{C8D83C00-28FD-443B-8461-F111F3997F8A}" presName="root1" presStyleCnt="0"/>
      <dgm:spPr/>
    </dgm:pt>
    <dgm:pt modelId="{936E51B6-F27A-4265-A4A0-20EFD9839832}" type="pres">
      <dgm:prSet presAssocID="{C8D83C00-28FD-443B-8461-F111F3997F8A}" presName="LevelOneTextNode" presStyleLbl="node0" presStyleIdx="0" presStyleCnt="1">
        <dgm:presLayoutVars>
          <dgm:chPref val="3"/>
        </dgm:presLayoutVars>
      </dgm:prSet>
      <dgm:spPr/>
    </dgm:pt>
    <dgm:pt modelId="{F2A72A4D-BE56-4D3D-90E3-33ACCF4B832A}" type="pres">
      <dgm:prSet presAssocID="{C8D83C00-28FD-443B-8461-F111F3997F8A}" presName="level2hierChild" presStyleCnt="0"/>
      <dgm:spPr/>
    </dgm:pt>
    <dgm:pt modelId="{35F41BE8-6292-4724-A863-B74CA49EFA0A}" type="pres">
      <dgm:prSet presAssocID="{5484C488-D291-4E68-8774-B7719362EB6F}" presName="conn2-1" presStyleLbl="parChTrans1D2" presStyleIdx="0" presStyleCnt="2"/>
      <dgm:spPr/>
    </dgm:pt>
    <dgm:pt modelId="{D6198373-3FFD-43F7-BB3C-376E8561228F}" type="pres">
      <dgm:prSet presAssocID="{5484C488-D291-4E68-8774-B7719362EB6F}" presName="connTx" presStyleLbl="parChTrans1D2" presStyleIdx="0" presStyleCnt="2"/>
      <dgm:spPr/>
    </dgm:pt>
    <dgm:pt modelId="{1B4DFEB1-991F-4AF4-9DD1-B24AE5763699}" type="pres">
      <dgm:prSet presAssocID="{FCEBCCE9-0E71-4F3D-A2FF-B053023C1C47}" presName="root2" presStyleCnt="0"/>
      <dgm:spPr/>
    </dgm:pt>
    <dgm:pt modelId="{BFAE7DB3-92F8-430A-A72C-C26A5F9FFC54}" type="pres">
      <dgm:prSet presAssocID="{FCEBCCE9-0E71-4F3D-A2FF-B053023C1C47}" presName="LevelTwoTextNode" presStyleLbl="node2" presStyleIdx="0" presStyleCnt="2">
        <dgm:presLayoutVars>
          <dgm:chPref val="3"/>
        </dgm:presLayoutVars>
      </dgm:prSet>
      <dgm:spPr/>
    </dgm:pt>
    <dgm:pt modelId="{02DE1483-8CF6-4F07-A402-BF93E964B701}" type="pres">
      <dgm:prSet presAssocID="{FCEBCCE9-0E71-4F3D-A2FF-B053023C1C47}" presName="level3hierChild" presStyleCnt="0"/>
      <dgm:spPr/>
    </dgm:pt>
    <dgm:pt modelId="{7D445285-8BBE-4FCD-BEDD-51159DAA18B7}" type="pres">
      <dgm:prSet presAssocID="{B06149B3-8EBA-4026-A80B-D872074DD2B8}" presName="conn2-1" presStyleLbl="parChTrans1D3" presStyleIdx="0" presStyleCnt="4"/>
      <dgm:spPr/>
    </dgm:pt>
    <dgm:pt modelId="{424784A9-7E56-4679-BF77-BF094C345ACE}" type="pres">
      <dgm:prSet presAssocID="{B06149B3-8EBA-4026-A80B-D872074DD2B8}" presName="connTx" presStyleLbl="parChTrans1D3" presStyleIdx="0" presStyleCnt="4"/>
      <dgm:spPr/>
    </dgm:pt>
    <dgm:pt modelId="{CD891DA3-8398-4A69-8861-E7F0820AD5B5}" type="pres">
      <dgm:prSet presAssocID="{FDBB3DB3-1A69-4FEE-8C74-51CA7BFC347A}" presName="root2" presStyleCnt="0"/>
      <dgm:spPr/>
    </dgm:pt>
    <dgm:pt modelId="{E553AED3-6496-45FE-8FFF-32EC8CA54B81}" type="pres">
      <dgm:prSet presAssocID="{FDBB3DB3-1A69-4FEE-8C74-51CA7BFC347A}" presName="LevelTwoTextNode" presStyleLbl="node3" presStyleIdx="0" presStyleCnt="4" custScaleX="244136">
        <dgm:presLayoutVars>
          <dgm:chPref val="3"/>
        </dgm:presLayoutVars>
      </dgm:prSet>
      <dgm:spPr/>
    </dgm:pt>
    <dgm:pt modelId="{B512B1F9-F677-4407-8530-FF5F0D4A77FB}" type="pres">
      <dgm:prSet presAssocID="{FDBB3DB3-1A69-4FEE-8C74-51CA7BFC347A}" presName="level3hierChild" presStyleCnt="0"/>
      <dgm:spPr/>
    </dgm:pt>
    <dgm:pt modelId="{8A0CD072-E120-45ED-831C-6D9B24757731}" type="pres">
      <dgm:prSet presAssocID="{18F9426B-624F-45C0-BA4E-AB7B00172BD0}" presName="conn2-1" presStyleLbl="parChTrans1D4" presStyleIdx="0" presStyleCnt="12"/>
      <dgm:spPr/>
    </dgm:pt>
    <dgm:pt modelId="{88728F69-D452-4D5A-A01A-07D5D315CBD0}" type="pres">
      <dgm:prSet presAssocID="{18F9426B-624F-45C0-BA4E-AB7B00172BD0}" presName="connTx" presStyleLbl="parChTrans1D4" presStyleIdx="0" presStyleCnt="12"/>
      <dgm:spPr/>
    </dgm:pt>
    <dgm:pt modelId="{9BA6617D-C996-4CB9-828B-0EFEAB72CF68}" type="pres">
      <dgm:prSet presAssocID="{0D5B96A4-FBDF-43EA-B8D4-6746AC9CFB23}" presName="root2" presStyleCnt="0"/>
      <dgm:spPr/>
    </dgm:pt>
    <dgm:pt modelId="{F990F0C2-2545-4848-B978-2176450FA0F7}" type="pres">
      <dgm:prSet presAssocID="{0D5B96A4-FBDF-43EA-B8D4-6746AC9CFB23}" presName="LevelTwoTextNode" presStyleLbl="node4" presStyleIdx="0" presStyleCnt="12">
        <dgm:presLayoutVars>
          <dgm:chPref val="3"/>
        </dgm:presLayoutVars>
      </dgm:prSet>
      <dgm:spPr/>
    </dgm:pt>
    <dgm:pt modelId="{D0AD7B39-8DD2-4BBC-ACE7-58E1CC20B27C}" type="pres">
      <dgm:prSet presAssocID="{0D5B96A4-FBDF-43EA-B8D4-6746AC9CFB23}" presName="level3hierChild" presStyleCnt="0"/>
      <dgm:spPr/>
    </dgm:pt>
    <dgm:pt modelId="{5113750E-EC9B-4F43-87FB-2175ACAB27B1}" type="pres">
      <dgm:prSet presAssocID="{65B9D10D-CCB7-43FB-8797-C3907670FD63}" presName="conn2-1" presStyleLbl="parChTrans1D4" presStyleIdx="1" presStyleCnt="12"/>
      <dgm:spPr/>
    </dgm:pt>
    <dgm:pt modelId="{7D859531-661B-4427-9A40-2B1785347081}" type="pres">
      <dgm:prSet presAssocID="{65B9D10D-CCB7-43FB-8797-C3907670FD63}" presName="connTx" presStyleLbl="parChTrans1D4" presStyleIdx="1" presStyleCnt="12"/>
      <dgm:spPr/>
    </dgm:pt>
    <dgm:pt modelId="{FB8957BC-70E6-4AA6-A951-7BB25C2E3CA7}" type="pres">
      <dgm:prSet presAssocID="{967B0EE9-F451-42D9-A999-00D42F80F687}" presName="root2" presStyleCnt="0"/>
      <dgm:spPr/>
    </dgm:pt>
    <dgm:pt modelId="{4C2EA189-BE1A-4A8A-AF1A-16F2A5B3F243}" type="pres">
      <dgm:prSet presAssocID="{967B0EE9-F451-42D9-A999-00D42F80F687}" presName="LevelTwoTextNode" presStyleLbl="node4" presStyleIdx="1" presStyleCnt="12">
        <dgm:presLayoutVars>
          <dgm:chPref val="3"/>
        </dgm:presLayoutVars>
      </dgm:prSet>
      <dgm:spPr/>
    </dgm:pt>
    <dgm:pt modelId="{F04E3677-CC33-4980-B3DD-2EEFE19A42CB}" type="pres">
      <dgm:prSet presAssocID="{967B0EE9-F451-42D9-A999-00D42F80F687}" presName="level3hierChild" presStyleCnt="0"/>
      <dgm:spPr/>
    </dgm:pt>
    <dgm:pt modelId="{296BF268-D569-4C8E-A796-E3144C97B618}" type="pres">
      <dgm:prSet presAssocID="{D8BCD182-F13A-40A1-B202-FA38DEA7E928}" presName="conn2-1" presStyleLbl="parChTrans1D4" presStyleIdx="2" presStyleCnt="12"/>
      <dgm:spPr/>
    </dgm:pt>
    <dgm:pt modelId="{23F30E8F-7BF1-4311-B08D-A08A5A8964DF}" type="pres">
      <dgm:prSet presAssocID="{D8BCD182-F13A-40A1-B202-FA38DEA7E928}" presName="connTx" presStyleLbl="parChTrans1D4" presStyleIdx="2" presStyleCnt="12"/>
      <dgm:spPr/>
    </dgm:pt>
    <dgm:pt modelId="{837E2B18-96BB-4B7B-8505-92E011346BD2}" type="pres">
      <dgm:prSet presAssocID="{E42A7F34-0D9F-445A-A963-69636FDB9EC5}" presName="root2" presStyleCnt="0"/>
      <dgm:spPr/>
    </dgm:pt>
    <dgm:pt modelId="{70BAFFCB-F6C4-405A-8C43-2E1417B2A88D}" type="pres">
      <dgm:prSet presAssocID="{E42A7F34-0D9F-445A-A963-69636FDB9EC5}" presName="LevelTwoTextNode" presStyleLbl="node4" presStyleIdx="2" presStyleCnt="12">
        <dgm:presLayoutVars>
          <dgm:chPref val="3"/>
        </dgm:presLayoutVars>
      </dgm:prSet>
      <dgm:spPr/>
    </dgm:pt>
    <dgm:pt modelId="{6958EC0C-D6E9-4A08-AA1B-247D9CD0EB9C}" type="pres">
      <dgm:prSet presAssocID="{E42A7F34-0D9F-445A-A963-69636FDB9EC5}" presName="level3hierChild" presStyleCnt="0"/>
      <dgm:spPr/>
    </dgm:pt>
    <dgm:pt modelId="{13ED86AA-0E50-4F2E-B090-48FAEAFF9938}" type="pres">
      <dgm:prSet presAssocID="{B713DB33-0C94-42C0-ABAF-775AC79E86C4}" presName="conn2-1" presStyleLbl="parChTrans1D3" presStyleIdx="1" presStyleCnt="4"/>
      <dgm:spPr/>
    </dgm:pt>
    <dgm:pt modelId="{414C9458-D7DE-4CB8-A6C8-C76678795713}" type="pres">
      <dgm:prSet presAssocID="{B713DB33-0C94-42C0-ABAF-775AC79E86C4}" presName="connTx" presStyleLbl="parChTrans1D3" presStyleIdx="1" presStyleCnt="4"/>
      <dgm:spPr/>
    </dgm:pt>
    <dgm:pt modelId="{562AAC0F-5FD2-4F89-9738-9BF0DC1C3149}" type="pres">
      <dgm:prSet presAssocID="{C8B3D184-D9B4-470B-B6C0-D96850EBAA92}" presName="root2" presStyleCnt="0"/>
      <dgm:spPr/>
    </dgm:pt>
    <dgm:pt modelId="{7D25B281-A112-4B70-84D7-B2C2DBF63A4C}" type="pres">
      <dgm:prSet presAssocID="{C8B3D184-D9B4-470B-B6C0-D96850EBAA92}" presName="LevelTwoTextNode" presStyleLbl="node3" presStyleIdx="1" presStyleCnt="4">
        <dgm:presLayoutVars>
          <dgm:chPref val="3"/>
        </dgm:presLayoutVars>
      </dgm:prSet>
      <dgm:spPr/>
    </dgm:pt>
    <dgm:pt modelId="{BB4CC8A7-4383-40C5-ABFB-52A314458CE1}" type="pres">
      <dgm:prSet presAssocID="{C8B3D184-D9B4-470B-B6C0-D96850EBAA92}" presName="level3hierChild" presStyleCnt="0"/>
      <dgm:spPr/>
    </dgm:pt>
    <dgm:pt modelId="{9C5AACAE-6D86-492C-8EEE-C5A9D2089341}" type="pres">
      <dgm:prSet presAssocID="{4982F57D-6C8A-4AD4-9BA6-2DB7DB07CEA9}" presName="conn2-1" presStyleLbl="parChTrans1D4" presStyleIdx="3" presStyleCnt="12"/>
      <dgm:spPr/>
    </dgm:pt>
    <dgm:pt modelId="{115FE268-4C39-4523-B189-48C3B3F0C257}" type="pres">
      <dgm:prSet presAssocID="{4982F57D-6C8A-4AD4-9BA6-2DB7DB07CEA9}" presName="connTx" presStyleLbl="parChTrans1D4" presStyleIdx="3" presStyleCnt="12"/>
      <dgm:spPr/>
    </dgm:pt>
    <dgm:pt modelId="{5CE98DF7-1268-4807-8CFA-CADAB2F130D0}" type="pres">
      <dgm:prSet presAssocID="{50AD58B3-99D7-4377-8678-7A255EC7AEE8}" presName="root2" presStyleCnt="0"/>
      <dgm:spPr/>
    </dgm:pt>
    <dgm:pt modelId="{3FC3A2B3-A4A1-4549-BF8F-6669FC41F79C}" type="pres">
      <dgm:prSet presAssocID="{50AD58B3-99D7-4377-8678-7A255EC7AEE8}" presName="LevelTwoTextNode" presStyleLbl="node4" presStyleIdx="3" presStyleCnt="12">
        <dgm:presLayoutVars>
          <dgm:chPref val="3"/>
        </dgm:presLayoutVars>
      </dgm:prSet>
      <dgm:spPr/>
    </dgm:pt>
    <dgm:pt modelId="{5F560A05-A42E-4109-807F-4B343AA71B94}" type="pres">
      <dgm:prSet presAssocID="{50AD58B3-99D7-4377-8678-7A255EC7AEE8}" presName="level3hierChild" presStyleCnt="0"/>
      <dgm:spPr/>
    </dgm:pt>
    <dgm:pt modelId="{0D566664-3471-40EE-AD8E-1BDEBBE97DA9}" type="pres">
      <dgm:prSet presAssocID="{A0F37F0D-A7D3-4E62-8286-ECDBE4688F77}" presName="conn2-1" presStyleLbl="parChTrans1D4" presStyleIdx="4" presStyleCnt="12"/>
      <dgm:spPr/>
    </dgm:pt>
    <dgm:pt modelId="{BAA87B3D-CE9D-44C9-8F78-D9C93BDB86D8}" type="pres">
      <dgm:prSet presAssocID="{A0F37F0D-A7D3-4E62-8286-ECDBE4688F77}" presName="connTx" presStyleLbl="parChTrans1D4" presStyleIdx="4" presStyleCnt="12"/>
      <dgm:spPr/>
    </dgm:pt>
    <dgm:pt modelId="{BED5A1C9-945D-4E88-AC3C-00FDFFB43887}" type="pres">
      <dgm:prSet presAssocID="{B3544F67-74F3-4921-991D-4CAA248E3417}" presName="root2" presStyleCnt="0"/>
      <dgm:spPr/>
    </dgm:pt>
    <dgm:pt modelId="{9D0BC6E9-C240-4255-B57D-B4069747AA1A}" type="pres">
      <dgm:prSet presAssocID="{B3544F67-74F3-4921-991D-4CAA248E3417}" presName="LevelTwoTextNode" presStyleLbl="node4" presStyleIdx="4" presStyleCnt="12">
        <dgm:presLayoutVars>
          <dgm:chPref val="3"/>
        </dgm:presLayoutVars>
      </dgm:prSet>
      <dgm:spPr/>
    </dgm:pt>
    <dgm:pt modelId="{43FC164B-A159-4F5A-B2E1-8EA4660EDD6C}" type="pres">
      <dgm:prSet presAssocID="{B3544F67-74F3-4921-991D-4CAA248E3417}" presName="level3hierChild" presStyleCnt="0"/>
      <dgm:spPr/>
    </dgm:pt>
    <dgm:pt modelId="{54E5A2E4-460B-4019-A641-762E265F5EA5}" type="pres">
      <dgm:prSet presAssocID="{7F8C4FD1-17D0-4369-ADB8-F798D975572C}" presName="conn2-1" presStyleLbl="parChTrans1D4" presStyleIdx="5" presStyleCnt="12"/>
      <dgm:spPr/>
    </dgm:pt>
    <dgm:pt modelId="{44CE23D4-CD26-4736-A2D8-C15D8DCA5F1D}" type="pres">
      <dgm:prSet presAssocID="{7F8C4FD1-17D0-4369-ADB8-F798D975572C}" presName="connTx" presStyleLbl="parChTrans1D4" presStyleIdx="5" presStyleCnt="12"/>
      <dgm:spPr/>
    </dgm:pt>
    <dgm:pt modelId="{F320256A-7274-4031-83FB-B4A2E2F15B46}" type="pres">
      <dgm:prSet presAssocID="{3FD7E39F-F9EB-4876-9464-353469EDAF37}" presName="root2" presStyleCnt="0"/>
      <dgm:spPr/>
    </dgm:pt>
    <dgm:pt modelId="{C06BD87A-3F14-429B-B9D6-0546CDFBFEB9}" type="pres">
      <dgm:prSet presAssocID="{3FD7E39F-F9EB-4876-9464-353469EDAF37}" presName="LevelTwoTextNode" presStyleLbl="node4" presStyleIdx="5" presStyleCnt="12">
        <dgm:presLayoutVars>
          <dgm:chPref val="3"/>
        </dgm:presLayoutVars>
      </dgm:prSet>
      <dgm:spPr/>
    </dgm:pt>
    <dgm:pt modelId="{9786B6C8-742B-4FA2-AC60-6EB6989DC444}" type="pres">
      <dgm:prSet presAssocID="{3FD7E39F-F9EB-4876-9464-353469EDAF37}" presName="level3hierChild" presStyleCnt="0"/>
      <dgm:spPr/>
    </dgm:pt>
    <dgm:pt modelId="{B27A2D9A-A598-46CA-BD71-E1B4CF097E15}" type="pres">
      <dgm:prSet presAssocID="{0531AA89-F9AA-4407-B8A5-C9E97CA9FC4A}" presName="conn2-1" presStyleLbl="parChTrans1D4" presStyleIdx="6" presStyleCnt="12"/>
      <dgm:spPr/>
    </dgm:pt>
    <dgm:pt modelId="{DB6620F0-9B6F-4758-BD6F-313AEFFD371C}" type="pres">
      <dgm:prSet presAssocID="{0531AA89-F9AA-4407-B8A5-C9E97CA9FC4A}" presName="connTx" presStyleLbl="parChTrans1D4" presStyleIdx="6" presStyleCnt="12"/>
      <dgm:spPr/>
    </dgm:pt>
    <dgm:pt modelId="{E666AB1A-3325-4B63-B020-4321226C95C7}" type="pres">
      <dgm:prSet presAssocID="{4CF03F8C-5593-43B0-8477-9441E245B5A8}" presName="root2" presStyleCnt="0"/>
      <dgm:spPr/>
    </dgm:pt>
    <dgm:pt modelId="{B3D2688A-B315-4670-A25D-D44BFFC48DE1}" type="pres">
      <dgm:prSet presAssocID="{4CF03F8C-5593-43B0-8477-9441E245B5A8}" presName="LevelTwoTextNode" presStyleLbl="node4" presStyleIdx="6" presStyleCnt="12">
        <dgm:presLayoutVars>
          <dgm:chPref val="3"/>
        </dgm:presLayoutVars>
      </dgm:prSet>
      <dgm:spPr/>
    </dgm:pt>
    <dgm:pt modelId="{20A8A545-5CAA-4DD0-BA6A-68D5FE4361B6}" type="pres">
      <dgm:prSet presAssocID="{4CF03F8C-5593-43B0-8477-9441E245B5A8}" presName="level3hierChild" presStyleCnt="0"/>
      <dgm:spPr/>
    </dgm:pt>
    <dgm:pt modelId="{FA50BBB5-98CC-4BB4-B269-7B72E90CD8F0}" type="pres">
      <dgm:prSet presAssocID="{8A0F6241-6B93-4168-96F0-C7290B771545}" presName="conn2-1" presStyleLbl="parChTrans1D2" presStyleIdx="1" presStyleCnt="2"/>
      <dgm:spPr/>
    </dgm:pt>
    <dgm:pt modelId="{263C79F1-D930-4B49-8422-D473BAB28558}" type="pres">
      <dgm:prSet presAssocID="{8A0F6241-6B93-4168-96F0-C7290B771545}" presName="connTx" presStyleLbl="parChTrans1D2" presStyleIdx="1" presStyleCnt="2"/>
      <dgm:spPr/>
    </dgm:pt>
    <dgm:pt modelId="{EAF77276-92AF-43B9-9E1C-23122D2829E8}" type="pres">
      <dgm:prSet presAssocID="{F78CC62C-15A7-4342-8209-6571337AB45B}" presName="root2" presStyleCnt="0"/>
      <dgm:spPr/>
    </dgm:pt>
    <dgm:pt modelId="{FCF3894B-EF49-40ED-95B7-13186C2E1298}" type="pres">
      <dgm:prSet presAssocID="{F78CC62C-15A7-4342-8209-6571337AB45B}" presName="LevelTwoTextNode" presStyleLbl="node2" presStyleIdx="1" presStyleCnt="2">
        <dgm:presLayoutVars>
          <dgm:chPref val="3"/>
        </dgm:presLayoutVars>
      </dgm:prSet>
      <dgm:spPr/>
    </dgm:pt>
    <dgm:pt modelId="{F5A66D45-9AAD-4D8C-A3CC-1EF122F982EF}" type="pres">
      <dgm:prSet presAssocID="{F78CC62C-15A7-4342-8209-6571337AB45B}" presName="level3hierChild" presStyleCnt="0"/>
      <dgm:spPr/>
    </dgm:pt>
    <dgm:pt modelId="{2A932B34-4D59-42E7-B7C6-EFB4417C6A09}" type="pres">
      <dgm:prSet presAssocID="{74C2E2F8-D599-408B-A16B-0BE8C058E7F7}" presName="conn2-1" presStyleLbl="parChTrans1D3" presStyleIdx="2" presStyleCnt="4"/>
      <dgm:spPr/>
    </dgm:pt>
    <dgm:pt modelId="{9FC0573D-01E2-4856-81B0-C8B4DCAB6CAF}" type="pres">
      <dgm:prSet presAssocID="{74C2E2F8-D599-408B-A16B-0BE8C058E7F7}" presName="connTx" presStyleLbl="parChTrans1D3" presStyleIdx="2" presStyleCnt="4"/>
      <dgm:spPr/>
    </dgm:pt>
    <dgm:pt modelId="{EDA2D5ED-305E-497E-AAD1-FBD84491EFC2}" type="pres">
      <dgm:prSet presAssocID="{6BA45735-C09E-4399-8B9E-4B470D53C746}" presName="root2" presStyleCnt="0"/>
      <dgm:spPr/>
    </dgm:pt>
    <dgm:pt modelId="{0863C59F-360E-49D0-AA1C-915F705292FF}" type="pres">
      <dgm:prSet presAssocID="{6BA45735-C09E-4399-8B9E-4B470D53C746}" presName="LevelTwoTextNode" presStyleLbl="node3" presStyleIdx="2" presStyleCnt="4">
        <dgm:presLayoutVars>
          <dgm:chPref val="3"/>
        </dgm:presLayoutVars>
      </dgm:prSet>
      <dgm:spPr/>
    </dgm:pt>
    <dgm:pt modelId="{23115DC3-2C44-4D45-8EAB-166F1A0C7A98}" type="pres">
      <dgm:prSet presAssocID="{6BA45735-C09E-4399-8B9E-4B470D53C746}" presName="level3hierChild" presStyleCnt="0"/>
      <dgm:spPr/>
    </dgm:pt>
    <dgm:pt modelId="{59E0C45F-95D0-4C71-B34E-4B66C17A9EF0}" type="pres">
      <dgm:prSet presAssocID="{E30CBD63-E854-4FCB-AEAA-321B495E1172}" presName="conn2-1" presStyleLbl="parChTrans1D4" presStyleIdx="7" presStyleCnt="12"/>
      <dgm:spPr/>
    </dgm:pt>
    <dgm:pt modelId="{4735F42D-6941-4958-BDEC-F0040DB270FA}" type="pres">
      <dgm:prSet presAssocID="{E30CBD63-E854-4FCB-AEAA-321B495E1172}" presName="connTx" presStyleLbl="parChTrans1D4" presStyleIdx="7" presStyleCnt="12"/>
      <dgm:spPr/>
    </dgm:pt>
    <dgm:pt modelId="{524B54CB-999B-45BF-B6CE-278C7FFDC266}" type="pres">
      <dgm:prSet presAssocID="{1D9F5431-9E3E-4624-97CC-2E81F044E001}" presName="root2" presStyleCnt="0"/>
      <dgm:spPr/>
    </dgm:pt>
    <dgm:pt modelId="{564D0032-EB9B-4894-BF15-599942A7973F}" type="pres">
      <dgm:prSet presAssocID="{1D9F5431-9E3E-4624-97CC-2E81F044E001}" presName="LevelTwoTextNode" presStyleLbl="node4" presStyleIdx="7" presStyleCnt="12">
        <dgm:presLayoutVars>
          <dgm:chPref val="3"/>
        </dgm:presLayoutVars>
      </dgm:prSet>
      <dgm:spPr/>
    </dgm:pt>
    <dgm:pt modelId="{E82F0B7D-987D-48EE-B9A3-D277C85B97C6}" type="pres">
      <dgm:prSet presAssocID="{1D9F5431-9E3E-4624-97CC-2E81F044E001}" presName="level3hierChild" presStyleCnt="0"/>
      <dgm:spPr/>
    </dgm:pt>
    <dgm:pt modelId="{5234E5EF-F1F1-4635-B733-602854450BA0}" type="pres">
      <dgm:prSet presAssocID="{990B7364-33BC-4F40-A172-8AF53EF1BD1B}" presName="conn2-1" presStyleLbl="parChTrans1D3" presStyleIdx="3" presStyleCnt="4"/>
      <dgm:spPr/>
    </dgm:pt>
    <dgm:pt modelId="{08651708-CA5E-49C7-94C7-27F72D4180F4}" type="pres">
      <dgm:prSet presAssocID="{990B7364-33BC-4F40-A172-8AF53EF1BD1B}" presName="connTx" presStyleLbl="parChTrans1D3" presStyleIdx="3" presStyleCnt="4"/>
      <dgm:spPr/>
    </dgm:pt>
    <dgm:pt modelId="{DBF5DE1C-17B8-4894-86B2-6B86229B021D}" type="pres">
      <dgm:prSet presAssocID="{07550F54-1D4E-441A-9410-1043F0197218}" presName="root2" presStyleCnt="0"/>
      <dgm:spPr/>
    </dgm:pt>
    <dgm:pt modelId="{37645E02-71F0-462F-B444-A48FA46E37A1}" type="pres">
      <dgm:prSet presAssocID="{07550F54-1D4E-441A-9410-1043F0197218}" presName="LevelTwoTextNode" presStyleLbl="node3" presStyleIdx="3" presStyleCnt="4" custScaleX="243656">
        <dgm:presLayoutVars>
          <dgm:chPref val="3"/>
        </dgm:presLayoutVars>
      </dgm:prSet>
      <dgm:spPr/>
    </dgm:pt>
    <dgm:pt modelId="{C5A8DC35-065E-4E5F-9D55-C6AB1C7E0E22}" type="pres">
      <dgm:prSet presAssocID="{07550F54-1D4E-441A-9410-1043F0197218}" presName="level3hierChild" presStyleCnt="0"/>
      <dgm:spPr/>
    </dgm:pt>
    <dgm:pt modelId="{EAE28F8D-0401-40F6-A5FD-67810396A82E}" type="pres">
      <dgm:prSet presAssocID="{A196276F-B258-4438-BDE0-24255CAB2BFE}" presName="conn2-1" presStyleLbl="parChTrans1D4" presStyleIdx="8" presStyleCnt="12"/>
      <dgm:spPr/>
    </dgm:pt>
    <dgm:pt modelId="{9AD545B1-A7D8-4CF6-A8A8-715B1D5F8245}" type="pres">
      <dgm:prSet presAssocID="{A196276F-B258-4438-BDE0-24255CAB2BFE}" presName="connTx" presStyleLbl="parChTrans1D4" presStyleIdx="8" presStyleCnt="12"/>
      <dgm:spPr/>
    </dgm:pt>
    <dgm:pt modelId="{DE1639B2-5E67-4BA5-A5DC-BD26F27457C4}" type="pres">
      <dgm:prSet presAssocID="{685F35A9-582E-4225-8D60-C0044F36FE67}" presName="root2" presStyleCnt="0"/>
      <dgm:spPr/>
    </dgm:pt>
    <dgm:pt modelId="{A50A86AB-C7D1-4E49-9457-73011DF85ED5}" type="pres">
      <dgm:prSet presAssocID="{685F35A9-582E-4225-8D60-C0044F36FE67}" presName="LevelTwoTextNode" presStyleLbl="node4" presStyleIdx="8" presStyleCnt="12">
        <dgm:presLayoutVars>
          <dgm:chPref val="3"/>
        </dgm:presLayoutVars>
      </dgm:prSet>
      <dgm:spPr/>
    </dgm:pt>
    <dgm:pt modelId="{CF734756-21C2-425D-BF14-1951C914EB43}" type="pres">
      <dgm:prSet presAssocID="{685F35A9-582E-4225-8D60-C0044F36FE67}" presName="level3hierChild" presStyleCnt="0"/>
      <dgm:spPr/>
    </dgm:pt>
    <dgm:pt modelId="{740485B2-4251-4BBD-9CAA-3CC0C4B1BE1D}" type="pres">
      <dgm:prSet presAssocID="{949B4714-427D-4E7C-996C-FACA6FD2F09A}" presName="conn2-1" presStyleLbl="parChTrans1D4" presStyleIdx="9" presStyleCnt="12"/>
      <dgm:spPr/>
    </dgm:pt>
    <dgm:pt modelId="{A0C00343-7515-4582-A1C6-E9C009DC60AE}" type="pres">
      <dgm:prSet presAssocID="{949B4714-427D-4E7C-996C-FACA6FD2F09A}" presName="connTx" presStyleLbl="parChTrans1D4" presStyleIdx="9" presStyleCnt="12"/>
      <dgm:spPr/>
    </dgm:pt>
    <dgm:pt modelId="{CE2CD006-774D-4F45-8A77-95116FCCBCCE}" type="pres">
      <dgm:prSet presAssocID="{D6A3B266-0B01-414A-8BF8-CE9C49AA6351}" presName="root2" presStyleCnt="0"/>
      <dgm:spPr/>
    </dgm:pt>
    <dgm:pt modelId="{C7F7CB69-CEEE-46B8-A3E3-0FABAC329F8A}" type="pres">
      <dgm:prSet presAssocID="{D6A3B266-0B01-414A-8BF8-CE9C49AA6351}" presName="LevelTwoTextNode" presStyleLbl="node4" presStyleIdx="9" presStyleCnt="12">
        <dgm:presLayoutVars>
          <dgm:chPref val="3"/>
        </dgm:presLayoutVars>
      </dgm:prSet>
      <dgm:spPr/>
    </dgm:pt>
    <dgm:pt modelId="{7FDC2AF9-8608-4142-A46B-36EA1C7DF3D8}" type="pres">
      <dgm:prSet presAssocID="{D6A3B266-0B01-414A-8BF8-CE9C49AA6351}" presName="level3hierChild" presStyleCnt="0"/>
      <dgm:spPr/>
    </dgm:pt>
    <dgm:pt modelId="{1DF3B51E-1C31-4500-98C3-D10A0D0284D4}" type="pres">
      <dgm:prSet presAssocID="{433E3880-655D-40E3-B676-BD81F2E92C4A}" presName="conn2-1" presStyleLbl="parChTrans1D4" presStyleIdx="10" presStyleCnt="12"/>
      <dgm:spPr/>
    </dgm:pt>
    <dgm:pt modelId="{0640568C-E88A-4753-ADC3-889755E140FD}" type="pres">
      <dgm:prSet presAssocID="{433E3880-655D-40E3-B676-BD81F2E92C4A}" presName="connTx" presStyleLbl="parChTrans1D4" presStyleIdx="10" presStyleCnt="12"/>
      <dgm:spPr/>
    </dgm:pt>
    <dgm:pt modelId="{2945CE1E-A80D-4306-A2A7-2CA8223CF473}" type="pres">
      <dgm:prSet presAssocID="{A7A2DC43-70EC-4A49-9619-385C832ABDF6}" presName="root2" presStyleCnt="0"/>
      <dgm:spPr/>
    </dgm:pt>
    <dgm:pt modelId="{EEC137A8-B3CD-479C-BF3B-9CF6CA190AA4}" type="pres">
      <dgm:prSet presAssocID="{A7A2DC43-70EC-4A49-9619-385C832ABDF6}" presName="LevelTwoTextNode" presStyleLbl="node4" presStyleIdx="10" presStyleCnt="12">
        <dgm:presLayoutVars>
          <dgm:chPref val="3"/>
        </dgm:presLayoutVars>
      </dgm:prSet>
      <dgm:spPr/>
    </dgm:pt>
    <dgm:pt modelId="{1AA84CD3-AA95-4380-BE68-C72189B06D07}" type="pres">
      <dgm:prSet presAssocID="{A7A2DC43-70EC-4A49-9619-385C832ABDF6}" presName="level3hierChild" presStyleCnt="0"/>
      <dgm:spPr/>
    </dgm:pt>
    <dgm:pt modelId="{4F121DF2-E74C-4861-A29C-5297596250BD}" type="pres">
      <dgm:prSet presAssocID="{48B0C6F1-D7A3-4DBF-8C01-4A99E2CF1463}" presName="conn2-1" presStyleLbl="parChTrans1D4" presStyleIdx="11" presStyleCnt="12"/>
      <dgm:spPr/>
    </dgm:pt>
    <dgm:pt modelId="{61DBE96F-1119-482E-B2CA-26DE440F4938}" type="pres">
      <dgm:prSet presAssocID="{48B0C6F1-D7A3-4DBF-8C01-4A99E2CF1463}" presName="connTx" presStyleLbl="parChTrans1D4" presStyleIdx="11" presStyleCnt="12"/>
      <dgm:spPr/>
    </dgm:pt>
    <dgm:pt modelId="{27A9AF41-4FC0-4FC9-9C84-F72C1FAD0A2B}" type="pres">
      <dgm:prSet presAssocID="{466BF4C9-27FC-4696-A8C8-AADC403C07B5}" presName="root2" presStyleCnt="0"/>
      <dgm:spPr/>
    </dgm:pt>
    <dgm:pt modelId="{CFF08EC9-54E0-409B-B692-6AF153AE0594}" type="pres">
      <dgm:prSet presAssocID="{466BF4C9-27FC-4696-A8C8-AADC403C07B5}" presName="LevelTwoTextNode" presStyleLbl="node4" presStyleIdx="11" presStyleCnt="12">
        <dgm:presLayoutVars>
          <dgm:chPref val="3"/>
        </dgm:presLayoutVars>
      </dgm:prSet>
      <dgm:spPr/>
    </dgm:pt>
    <dgm:pt modelId="{5A07DB5B-07B5-47D8-8365-C760A9FC3FD9}" type="pres">
      <dgm:prSet presAssocID="{466BF4C9-27FC-4696-A8C8-AADC403C07B5}" presName="level3hierChild" presStyleCnt="0"/>
      <dgm:spPr/>
    </dgm:pt>
  </dgm:ptLst>
  <dgm:cxnLst>
    <dgm:cxn modelId="{AA49DF01-92CD-4B59-AD7B-31949B651752}" type="presOf" srcId="{FDBB3DB3-1A69-4FEE-8C74-51CA7BFC347A}" destId="{E553AED3-6496-45FE-8FFF-32EC8CA54B81}" srcOrd="0" destOrd="0" presId="urn:microsoft.com/office/officeart/2005/8/layout/hierarchy2"/>
    <dgm:cxn modelId="{11450A09-C70C-42F6-BEE7-8104632D5081}" type="presOf" srcId="{0531AA89-F9AA-4407-B8A5-C9E97CA9FC4A}" destId="{DB6620F0-9B6F-4758-BD6F-313AEFFD371C}" srcOrd="1" destOrd="0" presId="urn:microsoft.com/office/officeart/2005/8/layout/hierarchy2"/>
    <dgm:cxn modelId="{DC38F10A-B841-4AA1-BD3A-ECDE75E007D2}" type="presOf" srcId="{65B9D10D-CCB7-43FB-8797-C3907670FD63}" destId="{7D859531-661B-4427-9A40-2B1785347081}" srcOrd="1" destOrd="0" presId="urn:microsoft.com/office/officeart/2005/8/layout/hierarchy2"/>
    <dgm:cxn modelId="{1CE1680E-4024-4311-A7E8-214E36D0860F}" type="presOf" srcId="{18F9426B-624F-45C0-BA4E-AB7B00172BD0}" destId="{88728F69-D452-4D5A-A01A-07D5D315CBD0}" srcOrd="1" destOrd="0" presId="urn:microsoft.com/office/officeart/2005/8/layout/hierarchy2"/>
    <dgm:cxn modelId="{C9A8560E-A8F9-4D12-AED0-BA7C5F2B5C70}" srcId="{F78CC62C-15A7-4342-8209-6571337AB45B}" destId="{6BA45735-C09E-4399-8B9E-4B470D53C746}" srcOrd="0" destOrd="0" parTransId="{74C2E2F8-D599-408B-A16B-0BE8C058E7F7}" sibTransId="{ED90FB41-53EB-4D73-AF3F-B39BEB9C0941}"/>
    <dgm:cxn modelId="{2603EE10-BAE9-442F-85E0-C8B4A4660F98}" type="presOf" srcId="{B06149B3-8EBA-4026-A80B-D872074DD2B8}" destId="{7D445285-8BBE-4FCD-BEDD-51159DAA18B7}" srcOrd="0" destOrd="0" presId="urn:microsoft.com/office/officeart/2005/8/layout/hierarchy2"/>
    <dgm:cxn modelId="{7DF33811-E2B2-4B01-9E7D-AD8D2092BDC3}" srcId="{D6A3B266-0B01-414A-8BF8-CE9C49AA6351}" destId="{A7A2DC43-70EC-4A49-9619-385C832ABDF6}" srcOrd="0" destOrd="0" parTransId="{433E3880-655D-40E3-B676-BD81F2E92C4A}" sibTransId="{89902B36-AA98-43E4-AC03-B6BEF9B77D56}"/>
    <dgm:cxn modelId="{AE1DAA13-7E55-4803-942D-4A54119CE5CA}" type="presOf" srcId="{D8BCD182-F13A-40A1-B202-FA38DEA7E928}" destId="{23F30E8F-7BF1-4311-B08D-A08A5A8964DF}" srcOrd="1" destOrd="0" presId="urn:microsoft.com/office/officeart/2005/8/layout/hierarchy2"/>
    <dgm:cxn modelId="{1942BE19-6A5B-45F0-A670-351234D04BCC}" type="presOf" srcId="{7F8C4FD1-17D0-4369-ADB8-F798D975572C}" destId="{44CE23D4-CD26-4736-A2D8-C15D8DCA5F1D}" srcOrd="1" destOrd="0" presId="urn:microsoft.com/office/officeart/2005/8/layout/hierarchy2"/>
    <dgm:cxn modelId="{A76BBD1A-182B-47CF-ABEA-A7399A9EBCFA}" type="presOf" srcId="{65B9D10D-CCB7-43FB-8797-C3907670FD63}" destId="{5113750E-EC9B-4F43-87FB-2175ACAB27B1}" srcOrd="0" destOrd="0" presId="urn:microsoft.com/office/officeart/2005/8/layout/hierarchy2"/>
    <dgm:cxn modelId="{0602F11C-67B1-4A19-AE0C-FF66B018AB01}" type="presOf" srcId="{949B4714-427D-4E7C-996C-FACA6FD2F09A}" destId="{A0C00343-7515-4582-A1C6-E9C009DC60AE}" srcOrd="1" destOrd="0" presId="urn:microsoft.com/office/officeart/2005/8/layout/hierarchy2"/>
    <dgm:cxn modelId="{A1A1071D-454B-4517-BBE3-142563BDD843}" type="presOf" srcId="{E30CBD63-E854-4FCB-AEAA-321B495E1172}" destId="{59E0C45F-95D0-4C71-B34E-4B66C17A9EF0}" srcOrd="0" destOrd="0" presId="urn:microsoft.com/office/officeart/2005/8/layout/hierarchy2"/>
    <dgm:cxn modelId="{70C5AB20-524F-44BD-A4F1-1BFC9D10743F}" type="presOf" srcId="{B06149B3-8EBA-4026-A80B-D872074DD2B8}" destId="{424784A9-7E56-4679-BF77-BF094C345ACE}" srcOrd="1" destOrd="0" presId="urn:microsoft.com/office/officeart/2005/8/layout/hierarchy2"/>
    <dgm:cxn modelId="{DBFECF20-20AB-4975-AC70-DAC408DA21C8}" type="presOf" srcId="{685F35A9-582E-4225-8D60-C0044F36FE67}" destId="{A50A86AB-C7D1-4E49-9457-73011DF85ED5}" srcOrd="0" destOrd="0" presId="urn:microsoft.com/office/officeart/2005/8/layout/hierarchy2"/>
    <dgm:cxn modelId="{3971E127-C278-409D-9D3B-920284C2F9ED}" type="presOf" srcId="{C8B3D184-D9B4-470B-B6C0-D96850EBAA92}" destId="{7D25B281-A112-4B70-84D7-B2C2DBF63A4C}" srcOrd="0" destOrd="0" presId="urn:microsoft.com/office/officeart/2005/8/layout/hierarchy2"/>
    <dgm:cxn modelId="{C948CC2E-097C-4CA1-9402-FB77ED219AAA}" type="presOf" srcId="{18F9426B-624F-45C0-BA4E-AB7B00172BD0}" destId="{8A0CD072-E120-45ED-831C-6D9B24757731}" srcOrd="0" destOrd="0" presId="urn:microsoft.com/office/officeart/2005/8/layout/hierarchy2"/>
    <dgm:cxn modelId="{5C758331-D0A4-4304-B9DC-BB170FA359F8}" type="presOf" srcId="{D8BCD182-F13A-40A1-B202-FA38DEA7E928}" destId="{296BF268-D569-4C8E-A796-E3144C97B618}" srcOrd="0" destOrd="0" presId="urn:microsoft.com/office/officeart/2005/8/layout/hierarchy2"/>
    <dgm:cxn modelId="{D6595C3C-E6E8-4167-9BF2-4AF398A77E2D}" type="presOf" srcId="{A196276F-B258-4438-BDE0-24255CAB2BFE}" destId="{EAE28F8D-0401-40F6-A5FD-67810396A82E}" srcOrd="0" destOrd="0" presId="urn:microsoft.com/office/officeart/2005/8/layout/hierarchy2"/>
    <dgm:cxn modelId="{9A4FAD40-C5A3-4EB4-8A46-39AA07DD2D95}" type="presOf" srcId="{8A0F6241-6B93-4168-96F0-C7290B771545}" destId="{FA50BBB5-98CC-4BB4-B269-7B72E90CD8F0}" srcOrd="0" destOrd="0" presId="urn:microsoft.com/office/officeart/2005/8/layout/hierarchy2"/>
    <dgm:cxn modelId="{2953A85C-1337-4413-B0F0-5A3FE7430950}" type="presOf" srcId="{A7A2DC43-70EC-4A49-9619-385C832ABDF6}" destId="{EEC137A8-B3CD-479C-BF3B-9CF6CA190AA4}" srcOrd="0" destOrd="0" presId="urn:microsoft.com/office/officeart/2005/8/layout/hierarchy2"/>
    <dgm:cxn modelId="{BFAD5D5E-AB7B-471A-A787-B3BA27A01A63}" type="presOf" srcId="{B3544F67-74F3-4921-991D-4CAA248E3417}" destId="{9D0BC6E9-C240-4255-B57D-B4069747AA1A}" srcOrd="0" destOrd="0" presId="urn:microsoft.com/office/officeart/2005/8/layout/hierarchy2"/>
    <dgm:cxn modelId="{FE815260-0B39-41AD-AB7E-D811717F0494}" type="presOf" srcId="{990B7364-33BC-4F40-A172-8AF53EF1BD1B}" destId="{5234E5EF-F1F1-4635-B733-602854450BA0}" srcOrd="0" destOrd="0" presId="urn:microsoft.com/office/officeart/2005/8/layout/hierarchy2"/>
    <dgm:cxn modelId="{1DDF8662-5EFD-4383-AD20-977195EC4C9C}" srcId="{F78CC62C-15A7-4342-8209-6571337AB45B}" destId="{07550F54-1D4E-441A-9410-1043F0197218}" srcOrd="1" destOrd="0" parTransId="{990B7364-33BC-4F40-A172-8AF53EF1BD1B}" sibTransId="{C2CAD732-4A07-449D-81C4-C95151F6CEFA}"/>
    <dgm:cxn modelId="{82AE5E45-C144-4FEC-833A-4C75FC7949B0}" srcId="{C8B3D184-D9B4-470B-B6C0-D96850EBAA92}" destId="{B3544F67-74F3-4921-991D-4CAA248E3417}" srcOrd="1" destOrd="0" parTransId="{A0F37F0D-A7D3-4E62-8286-ECDBE4688F77}" sibTransId="{A806DEAC-53B6-4513-A2CF-731D1C5A8A20}"/>
    <dgm:cxn modelId="{D4366848-BD32-40C8-AB76-744AEFC87488}" srcId="{6BA45735-C09E-4399-8B9E-4B470D53C746}" destId="{1D9F5431-9E3E-4624-97CC-2E81F044E001}" srcOrd="0" destOrd="0" parTransId="{E30CBD63-E854-4FCB-AEAA-321B495E1172}" sibTransId="{6DE24D02-D80F-4698-B97E-89C3FC090253}"/>
    <dgm:cxn modelId="{F9A0DD48-ED12-4756-A701-551BB72499C7}" type="presOf" srcId="{967B0EE9-F451-42D9-A999-00D42F80F687}" destId="{4C2EA189-BE1A-4A8A-AF1A-16F2A5B3F243}" srcOrd="0" destOrd="0" presId="urn:microsoft.com/office/officeart/2005/8/layout/hierarchy2"/>
    <dgm:cxn modelId="{7B3DD94F-2F71-4CB1-A774-A7C4BD02B9DB}" srcId="{C8B3D184-D9B4-470B-B6C0-D96850EBAA92}" destId="{50AD58B3-99D7-4377-8678-7A255EC7AEE8}" srcOrd="0" destOrd="0" parTransId="{4982F57D-6C8A-4AD4-9BA6-2DB7DB07CEA9}" sibTransId="{C32A8C92-53EF-4B6D-9826-6C77E80E06AD}"/>
    <dgm:cxn modelId="{84EFBF72-1CDD-4596-B749-65442FA74F13}" type="presOf" srcId="{C8D83C00-28FD-443B-8461-F111F3997F8A}" destId="{936E51B6-F27A-4265-A4A0-20EFD9839832}" srcOrd="0" destOrd="0" presId="urn:microsoft.com/office/officeart/2005/8/layout/hierarchy2"/>
    <dgm:cxn modelId="{6FA86576-EC0A-4287-9540-CD56E6CAFFCB}" type="presOf" srcId="{74C2E2F8-D599-408B-A16B-0BE8C058E7F7}" destId="{9FC0573D-01E2-4856-81B0-C8B4DCAB6CAF}" srcOrd="1" destOrd="0" presId="urn:microsoft.com/office/officeart/2005/8/layout/hierarchy2"/>
    <dgm:cxn modelId="{3175C757-98AF-44C6-B558-9E6668DC3F3F}" type="presOf" srcId="{4CF03F8C-5593-43B0-8477-9441E245B5A8}" destId="{B3D2688A-B315-4670-A25D-D44BFFC48DE1}" srcOrd="0" destOrd="0" presId="urn:microsoft.com/office/officeart/2005/8/layout/hierarchy2"/>
    <dgm:cxn modelId="{49E8FE57-FC73-442C-AFDD-5D0078A9726E}" type="presOf" srcId="{5484C488-D291-4E68-8774-B7719362EB6F}" destId="{D6198373-3FFD-43F7-BB3C-376E8561228F}" srcOrd="1" destOrd="0" presId="urn:microsoft.com/office/officeart/2005/8/layout/hierarchy2"/>
    <dgm:cxn modelId="{3C82D87B-5B98-450E-B10E-7020CDBBEFA6}" srcId="{FCEBCCE9-0E71-4F3D-A2FF-B053023C1C47}" destId="{FDBB3DB3-1A69-4FEE-8C74-51CA7BFC347A}" srcOrd="0" destOrd="0" parTransId="{B06149B3-8EBA-4026-A80B-D872074DD2B8}" sibTransId="{BC2F8073-0730-40DE-820A-CE4C9CEE957E}"/>
    <dgm:cxn modelId="{708A247C-EB20-43A5-A332-B1CDC385933C}" srcId="{FDBB3DB3-1A69-4FEE-8C74-51CA7BFC347A}" destId="{0D5B96A4-FBDF-43EA-B8D4-6746AC9CFB23}" srcOrd="0" destOrd="0" parTransId="{18F9426B-624F-45C0-BA4E-AB7B00172BD0}" sibTransId="{5A386876-1636-48F7-84EE-8F78150688AF}"/>
    <dgm:cxn modelId="{61A4127D-6EEB-4CED-ADDC-78A30667794D}" type="presOf" srcId="{50AD58B3-99D7-4377-8678-7A255EC7AEE8}" destId="{3FC3A2B3-A4A1-4549-BF8F-6669FC41F79C}" srcOrd="0" destOrd="0" presId="urn:microsoft.com/office/officeart/2005/8/layout/hierarchy2"/>
    <dgm:cxn modelId="{145A8F7D-6D6C-4D25-99CF-1938AFC55A99}" type="presOf" srcId="{E42A7F34-0D9F-445A-A963-69636FDB9EC5}" destId="{70BAFFCB-F6C4-405A-8C43-2E1417B2A88D}" srcOrd="0" destOrd="0" presId="urn:microsoft.com/office/officeart/2005/8/layout/hierarchy2"/>
    <dgm:cxn modelId="{0440A77F-24B9-4467-AB0E-413ADE2C7991}" type="presOf" srcId="{48B0C6F1-D7A3-4DBF-8C01-4A99E2CF1463}" destId="{4F121DF2-E74C-4861-A29C-5297596250BD}" srcOrd="0" destOrd="0" presId="urn:microsoft.com/office/officeart/2005/8/layout/hierarchy2"/>
    <dgm:cxn modelId="{7FA4C983-4E16-4AC9-B8D4-979D36E41A7B}" type="presOf" srcId="{466BF4C9-27FC-4696-A8C8-AADC403C07B5}" destId="{CFF08EC9-54E0-409B-B692-6AF153AE0594}" srcOrd="0" destOrd="0" presId="urn:microsoft.com/office/officeart/2005/8/layout/hierarchy2"/>
    <dgm:cxn modelId="{5818F083-E379-488A-97B1-D48EC5EEC464}" type="presOf" srcId="{0531AA89-F9AA-4407-B8A5-C9E97CA9FC4A}" destId="{B27A2D9A-A598-46CA-BD71-E1B4CF097E15}" srcOrd="0" destOrd="0" presId="urn:microsoft.com/office/officeart/2005/8/layout/hierarchy2"/>
    <dgm:cxn modelId="{9B947B84-0269-45E4-84CC-82CF5758563B}" srcId="{D6A3B266-0B01-414A-8BF8-CE9C49AA6351}" destId="{466BF4C9-27FC-4696-A8C8-AADC403C07B5}" srcOrd="1" destOrd="0" parTransId="{48B0C6F1-D7A3-4DBF-8C01-4A99E2CF1463}" sibTransId="{798D0150-C834-4B21-81BC-4EFB6D9C129F}"/>
    <dgm:cxn modelId="{43DC0185-D620-4BBB-8D30-8793217232E4}" srcId="{0D5B96A4-FBDF-43EA-B8D4-6746AC9CFB23}" destId="{967B0EE9-F451-42D9-A999-00D42F80F687}" srcOrd="0" destOrd="0" parTransId="{65B9D10D-CCB7-43FB-8797-C3907670FD63}" sibTransId="{53073F64-E904-4FCB-AF1C-8C254BB1E87F}"/>
    <dgm:cxn modelId="{4E239B86-CAF9-4888-9860-859F6609936A}" type="presOf" srcId="{A0F37F0D-A7D3-4E62-8286-ECDBE4688F77}" destId="{0D566664-3471-40EE-AD8E-1BDEBBE97DA9}" srcOrd="0" destOrd="0" presId="urn:microsoft.com/office/officeart/2005/8/layout/hierarchy2"/>
    <dgm:cxn modelId="{6625378E-2320-4CB0-B287-B03BD824067B}" srcId="{C8B3D184-D9B4-470B-B6C0-D96850EBAA92}" destId="{4CF03F8C-5593-43B0-8477-9441E245B5A8}" srcOrd="3" destOrd="0" parTransId="{0531AA89-F9AA-4407-B8A5-C9E97CA9FC4A}" sibTransId="{F94EE87B-F017-41E7-8477-C6CFDF951ACA}"/>
    <dgm:cxn modelId="{A6809A92-76D0-413F-8170-6C05DF4DC44F}" type="presOf" srcId="{8A0F6241-6B93-4168-96F0-C7290B771545}" destId="{263C79F1-D930-4B49-8422-D473BAB28558}" srcOrd="1" destOrd="0" presId="urn:microsoft.com/office/officeart/2005/8/layout/hierarchy2"/>
    <dgm:cxn modelId="{9D932E95-EFA6-406B-B2DA-62B3CAF5862A}" type="presOf" srcId="{07550F54-1D4E-441A-9410-1043F0197218}" destId="{37645E02-71F0-462F-B444-A48FA46E37A1}" srcOrd="0" destOrd="0" presId="urn:microsoft.com/office/officeart/2005/8/layout/hierarchy2"/>
    <dgm:cxn modelId="{19AD3295-A0EB-4F48-8E08-74F35E0522B2}" srcId="{C8D83C00-28FD-443B-8461-F111F3997F8A}" destId="{FCEBCCE9-0E71-4F3D-A2FF-B053023C1C47}" srcOrd="0" destOrd="0" parTransId="{5484C488-D291-4E68-8774-B7719362EB6F}" sibTransId="{AC53C140-EDD8-4173-9E63-49C1DA49FA65}"/>
    <dgm:cxn modelId="{4372D395-532C-44D0-BB9B-6526951B6AB0}" srcId="{C8D83C00-28FD-443B-8461-F111F3997F8A}" destId="{F78CC62C-15A7-4342-8209-6571337AB45B}" srcOrd="1" destOrd="0" parTransId="{8A0F6241-6B93-4168-96F0-C7290B771545}" sibTransId="{426C7D32-6425-4B05-A831-9CB85B4F265C}"/>
    <dgm:cxn modelId="{1D42729B-A4BF-416E-B090-48C84CEE8BE6}" type="presOf" srcId="{1D9F5431-9E3E-4624-97CC-2E81F044E001}" destId="{564D0032-EB9B-4894-BF15-599942A7973F}" srcOrd="0" destOrd="0" presId="urn:microsoft.com/office/officeart/2005/8/layout/hierarchy2"/>
    <dgm:cxn modelId="{2E2CB69F-8261-452E-9FA4-255E802A1075}" type="presOf" srcId="{A0F37F0D-A7D3-4E62-8286-ECDBE4688F77}" destId="{BAA87B3D-CE9D-44C9-8F78-D9C93BDB86D8}" srcOrd="1" destOrd="0" presId="urn:microsoft.com/office/officeart/2005/8/layout/hierarchy2"/>
    <dgm:cxn modelId="{64EEA3A8-AA1B-45B1-8434-44098CA5DEED}" srcId="{9E605F1D-FAB5-4C94-BB70-0F484E7074A5}" destId="{C8D83C00-28FD-443B-8461-F111F3997F8A}" srcOrd="0" destOrd="0" parTransId="{92DE0E2B-2FBC-4A99-BC6C-8A0AF242B9AC}" sibTransId="{21FE7A24-5F15-4D84-8D3B-CDB0BB7F2B44}"/>
    <dgm:cxn modelId="{C4A2F8AA-92A0-4625-BCB1-A8118CDC1D9F}" type="presOf" srcId="{E30CBD63-E854-4FCB-AEAA-321B495E1172}" destId="{4735F42D-6941-4958-BDEC-F0040DB270FA}" srcOrd="1" destOrd="0" presId="urn:microsoft.com/office/officeart/2005/8/layout/hierarchy2"/>
    <dgm:cxn modelId="{9684FEAE-CAD5-4426-8964-ED0BEB7D771F}" type="presOf" srcId="{7F8C4FD1-17D0-4369-ADB8-F798D975572C}" destId="{54E5A2E4-460B-4019-A641-762E265F5EA5}" srcOrd="0" destOrd="0" presId="urn:microsoft.com/office/officeart/2005/8/layout/hierarchy2"/>
    <dgm:cxn modelId="{B33A5AB8-45B4-4ECA-81C4-6CDD0C382995}" type="presOf" srcId="{5484C488-D291-4E68-8774-B7719362EB6F}" destId="{35F41BE8-6292-4724-A863-B74CA49EFA0A}" srcOrd="0" destOrd="0" presId="urn:microsoft.com/office/officeart/2005/8/layout/hierarchy2"/>
    <dgm:cxn modelId="{A1B262B9-EDB4-46D6-B2F0-A969DE89D46F}" type="presOf" srcId="{A196276F-B258-4438-BDE0-24255CAB2BFE}" destId="{9AD545B1-A7D8-4CF6-A8A8-715B1D5F8245}" srcOrd="1" destOrd="0" presId="urn:microsoft.com/office/officeart/2005/8/layout/hierarchy2"/>
    <dgm:cxn modelId="{DACAEDBA-C6CC-4FFC-81FC-3232568ED2D4}" srcId="{C8B3D184-D9B4-470B-B6C0-D96850EBAA92}" destId="{3FD7E39F-F9EB-4876-9464-353469EDAF37}" srcOrd="2" destOrd="0" parTransId="{7F8C4FD1-17D0-4369-ADB8-F798D975572C}" sibTransId="{55DE83B4-2955-4898-8818-69473D020B0A}"/>
    <dgm:cxn modelId="{055AD5BB-47CB-4D2D-AEF1-79D691011214}" type="presOf" srcId="{74C2E2F8-D599-408B-A16B-0BE8C058E7F7}" destId="{2A932B34-4D59-42E7-B7C6-EFB4417C6A09}" srcOrd="0" destOrd="0" presId="urn:microsoft.com/office/officeart/2005/8/layout/hierarchy2"/>
    <dgm:cxn modelId="{258F91BE-0764-4C79-AFEF-FB613C47B28C}" type="presOf" srcId="{D6A3B266-0B01-414A-8BF8-CE9C49AA6351}" destId="{C7F7CB69-CEEE-46B8-A3E3-0FABAC329F8A}" srcOrd="0" destOrd="0" presId="urn:microsoft.com/office/officeart/2005/8/layout/hierarchy2"/>
    <dgm:cxn modelId="{C20CF2BF-F905-483B-A22D-2D40ED6388D5}" type="presOf" srcId="{F78CC62C-15A7-4342-8209-6571337AB45B}" destId="{FCF3894B-EF49-40ED-95B7-13186C2E1298}" srcOrd="0" destOrd="0" presId="urn:microsoft.com/office/officeart/2005/8/layout/hierarchy2"/>
    <dgm:cxn modelId="{6973E6C4-06A4-412B-8CDD-4F7C4DE9B493}" type="presOf" srcId="{4982F57D-6C8A-4AD4-9BA6-2DB7DB07CEA9}" destId="{115FE268-4C39-4523-B189-48C3B3F0C257}" srcOrd="1" destOrd="0" presId="urn:microsoft.com/office/officeart/2005/8/layout/hierarchy2"/>
    <dgm:cxn modelId="{D7456ECB-76E7-4894-B5B4-739EE6D304B5}" srcId="{07550F54-1D4E-441A-9410-1043F0197218}" destId="{685F35A9-582E-4225-8D60-C0044F36FE67}" srcOrd="0" destOrd="0" parTransId="{A196276F-B258-4438-BDE0-24255CAB2BFE}" sibTransId="{C5309372-4F96-472B-A9C5-3090525F86A7}"/>
    <dgm:cxn modelId="{B0611CCE-3B84-443C-8A04-7200689522AE}" type="presOf" srcId="{9E605F1D-FAB5-4C94-BB70-0F484E7074A5}" destId="{2355DB06-D16F-4B70-9A7E-BCCAF96EE5ED}" srcOrd="0" destOrd="0" presId="urn:microsoft.com/office/officeart/2005/8/layout/hierarchy2"/>
    <dgm:cxn modelId="{22DF65D1-EB66-4D4A-A69A-54020AA26632}" type="presOf" srcId="{48B0C6F1-D7A3-4DBF-8C01-4A99E2CF1463}" destId="{61DBE96F-1119-482E-B2CA-26DE440F4938}" srcOrd="1" destOrd="0" presId="urn:microsoft.com/office/officeart/2005/8/layout/hierarchy2"/>
    <dgm:cxn modelId="{B2CDAAD2-8F3E-4F3C-BA06-242298ECE6E2}" type="presOf" srcId="{3FD7E39F-F9EB-4876-9464-353469EDAF37}" destId="{C06BD87A-3F14-429B-B9D6-0546CDFBFEB9}" srcOrd="0" destOrd="0" presId="urn:microsoft.com/office/officeart/2005/8/layout/hierarchy2"/>
    <dgm:cxn modelId="{E5E77FD5-AB32-4451-9694-B2B50F5E1C80}" type="presOf" srcId="{4982F57D-6C8A-4AD4-9BA6-2DB7DB07CEA9}" destId="{9C5AACAE-6D86-492C-8EEE-C5A9D2089341}" srcOrd="0" destOrd="0" presId="urn:microsoft.com/office/officeart/2005/8/layout/hierarchy2"/>
    <dgm:cxn modelId="{AE1234DB-6ABE-4BA6-88E1-6CA51AE61E57}" type="presOf" srcId="{433E3880-655D-40E3-B676-BD81F2E92C4A}" destId="{0640568C-E88A-4753-ADC3-889755E140FD}" srcOrd="1" destOrd="0" presId="urn:microsoft.com/office/officeart/2005/8/layout/hierarchy2"/>
    <dgm:cxn modelId="{3A92ACDB-DD36-44A0-8B02-688F53D58FCE}" type="presOf" srcId="{6BA45735-C09E-4399-8B9E-4B470D53C746}" destId="{0863C59F-360E-49D0-AA1C-915F705292FF}" srcOrd="0" destOrd="0" presId="urn:microsoft.com/office/officeart/2005/8/layout/hierarchy2"/>
    <dgm:cxn modelId="{332365DE-D8F2-4EDD-A02F-57D67DD5DB1C}" type="presOf" srcId="{B713DB33-0C94-42C0-ABAF-775AC79E86C4}" destId="{13ED86AA-0E50-4F2E-B090-48FAEAFF9938}" srcOrd="0" destOrd="0" presId="urn:microsoft.com/office/officeart/2005/8/layout/hierarchy2"/>
    <dgm:cxn modelId="{1CDDE7DF-94A1-4555-B549-B1FBF302ABE6}" type="presOf" srcId="{0D5B96A4-FBDF-43EA-B8D4-6746AC9CFB23}" destId="{F990F0C2-2545-4848-B978-2176450FA0F7}" srcOrd="0" destOrd="0" presId="urn:microsoft.com/office/officeart/2005/8/layout/hierarchy2"/>
    <dgm:cxn modelId="{7858A1E1-D080-48C5-85B1-728CF702F213}" type="presOf" srcId="{433E3880-655D-40E3-B676-BD81F2E92C4A}" destId="{1DF3B51E-1C31-4500-98C3-D10A0D0284D4}" srcOrd="0" destOrd="0" presId="urn:microsoft.com/office/officeart/2005/8/layout/hierarchy2"/>
    <dgm:cxn modelId="{A9086AE2-417C-4263-BC78-A2F7A451E10B}" srcId="{FCEBCCE9-0E71-4F3D-A2FF-B053023C1C47}" destId="{C8B3D184-D9B4-470B-B6C0-D96850EBAA92}" srcOrd="1" destOrd="0" parTransId="{B713DB33-0C94-42C0-ABAF-775AC79E86C4}" sibTransId="{4EF2FD6A-2C09-4017-AAC4-35B1FA52079D}"/>
    <dgm:cxn modelId="{5A27A9EA-C035-4FBD-94A7-1BDF12537972}" srcId="{0D5B96A4-FBDF-43EA-B8D4-6746AC9CFB23}" destId="{E42A7F34-0D9F-445A-A963-69636FDB9EC5}" srcOrd="1" destOrd="0" parTransId="{D8BCD182-F13A-40A1-B202-FA38DEA7E928}" sibTransId="{5CA0354B-BBDB-4A57-AC4D-5EE69DC14537}"/>
    <dgm:cxn modelId="{0810E3F0-DB20-45A4-BB91-F41BE179749C}" type="presOf" srcId="{B713DB33-0C94-42C0-ABAF-775AC79E86C4}" destId="{414C9458-D7DE-4CB8-A6C8-C76678795713}" srcOrd="1" destOrd="0" presId="urn:microsoft.com/office/officeart/2005/8/layout/hierarchy2"/>
    <dgm:cxn modelId="{C85DC0F2-8C43-438D-AB5D-5C8330EBFDE7}" type="presOf" srcId="{FCEBCCE9-0E71-4F3D-A2FF-B053023C1C47}" destId="{BFAE7DB3-92F8-430A-A72C-C26A5F9FFC54}" srcOrd="0" destOrd="0" presId="urn:microsoft.com/office/officeart/2005/8/layout/hierarchy2"/>
    <dgm:cxn modelId="{8B72EBF5-2003-4041-8CAF-257AA3CAE0AE}" type="presOf" srcId="{990B7364-33BC-4F40-A172-8AF53EF1BD1B}" destId="{08651708-CA5E-49C7-94C7-27F72D4180F4}" srcOrd="1" destOrd="0" presId="urn:microsoft.com/office/officeart/2005/8/layout/hierarchy2"/>
    <dgm:cxn modelId="{9A9E95F6-3F21-4791-9E32-C185DB840642}" srcId="{07550F54-1D4E-441A-9410-1043F0197218}" destId="{D6A3B266-0B01-414A-8BF8-CE9C49AA6351}" srcOrd="1" destOrd="0" parTransId="{949B4714-427D-4E7C-996C-FACA6FD2F09A}" sibTransId="{B0635834-EA69-40E2-B580-351044ED72D6}"/>
    <dgm:cxn modelId="{767DF9F9-A685-4A63-8ECB-B142C079372B}" type="presOf" srcId="{949B4714-427D-4E7C-996C-FACA6FD2F09A}" destId="{740485B2-4251-4BBD-9CAA-3CC0C4B1BE1D}" srcOrd="0" destOrd="0" presId="urn:microsoft.com/office/officeart/2005/8/layout/hierarchy2"/>
    <dgm:cxn modelId="{C31CC27B-E715-41EE-B5BD-AFB4E62E675E}" type="presParOf" srcId="{2355DB06-D16F-4B70-9A7E-BCCAF96EE5ED}" destId="{33CCB0A7-C4E6-4D57-BB5D-10D12B576294}" srcOrd="0" destOrd="0" presId="urn:microsoft.com/office/officeart/2005/8/layout/hierarchy2"/>
    <dgm:cxn modelId="{13461E82-2853-40FC-B2F9-F9958C250F95}" type="presParOf" srcId="{33CCB0A7-C4E6-4D57-BB5D-10D12B576294}" destId="{936E51B6-F27A-4265-A4A0-20EFD9839832}" srcOrd="0" destOrd="0" presId="urn:microsoft.com/office/officeart/2005/8/layout/hierarchy2"/>
    <dgm:cxn modelId="{B941FBA2-271C-4C85-9AFF-4D947D738494}" type="presParOf" srcId="{33CCB0A7-C4E6-4D57-BB5D-10D12B576294}" destId="{F2A72A4D-BE56-4D3D-90E3-33ACCF4B832A}" srcOrd="1" destOrd="0" presId="urn:microsoft.com/office/officeart/2005/8/layout/hierarchy2"/>
    <dgm:cxn modelId="{E73B3BF7-3687-4E4D-A168-83C157A7F87A}" type="presParOf" srcId="{F2A72A4D-BE56-4D3D-90E3-33ACCF4B832A}" destId="{35F41BE8-6292-4724-A863-B74CA49EFA0A}" srcOrd="0" destOrd="0" presId="urn:microsoft.com/office/officeart/2005/8/layout/hierarchy2"/>
    <dgm:cxn modelId="{06D13537-EEC6-4198-A0C6-DEC772D865A5}" type="presParOf" srcId="{35F41BE8-6292-4724-A863-B74CA49EFA0A}" destId="{D6198373-3FFD-43F7-BB3C-376E8561228F}" srcOrd="0" destOrd="0" presId="urn:microsoft.com/office/officeart/2005/8/layout/hierarchy2"/>
    <dgm:cxn modelId="{E88EE646-35BB-40F9-80ED-382534507D53}" type="presParOf" srcId="{F2A72A4D-BE56-4D3D-90E3-33ACCF4B832A}" destId="{1B4DFEB1-991F-4AF4-9DD1-B24AE5763699}" srcOrd="1" destOrd="0" presId="urn:microsoft.com/office/officeart/2005/8/layout/hierarchy2"/>
    <dgm:cxn modelId="{13D440C0-4D8D-4DED-9669-65FBCCE9BBB6}" type="presParOf" srcId="{1B4DFEB1-991F-4AF4-9DD1-B24AE5763699}" destId="{BFAE7DB3-92F8-430A-A72C-C26A5F9FFC54}" srcOrd="0" destOrd="0" presId="urn:microsoft.com/office/officeart/2005/8/layout/hierarchy2"/>
    <dgm:cxn modelId="{6139FEAA-B175-470F-B364-B03F0BEFA7ED}" type="presParOf" srcId="{1B4DFEB1-991F-4AF4-9DD1-B24AE5763699}" destId="{02DE1483-8CF6-4F07-A402-BF93E964B701}" srcOrd="1" destOrd="0" presId="urn:microsoft.com/office/officeart/2005/8/layout/hierarchy2"/>
    <dgm:cxn modelId="{8004D002-FE81-48AC-9D42-D123757841A3}" type="presParOf" srcId="{02DE1483-8CF6-4F07-A402-BF93E964B701}" destId="{7D445285-8BBE-4FCD-BEDD-51159DAA18B7}" srcOrd="0" destOrd="0" presId="urn:microsoft.com/office/officeart/2005/8/layout/hierarchy2"/>
    <dgm:cxn modelId="{5E963843-0F8F-4218-B74F-9EAEE9DD448F}" type="presParOf" srcId="{7D445285-8BBE-4FCD-BEDD-51159DAA18B7}" destId="{424784A9-7E56-4679-BF77-BF094C345ACE}" srcOrd="0" destOrd="0" presId="urn:microsoft.com/office/officeart/2005/8/layout/hierarchy2"/>
    <dgm:cxn modelId="{7BB88255-C7C1-4112-9DB8-9536D62056F4}" type="presParOf" srcId="{02DE1483-8CF6-4F07-A402-BF93E964B701}" destId="{CD891DA3-8398-4A69-8861-E7F0820AD5B5}" srcOrd="1" destOrd="0" presId="urn:microsoft.com/office/officeart/2005/8/layout/hierarchy2"/>
    <dgm:cxn modelId="{E448E2B3-ED02-40FC-AADE-E4CD14C50B41}" type="presParOf" srcId="{CD891DA3-8398-4A69-8861-E7F0820AD5B5}" destId="{E553AED3-6496-45FE-8FFF-32EC8CA54B81}" srcOrd="0" destOrd="0" presId="urn:microsoft.com/office/officeart/2005/8/layout/hierarchy2"/>
    <dgm:cxn modelId="{3B3FFB0A-7D8C-4BEF-BBB8-4CE4CD2AFCA2}" type="presParOf" srcId="{CD891DA3-8398-4A69-8861-E7F0820AD5B5}" destId="{B512B1F9-F677-4407-8530-FF5F0D4A77FB}" srcOrd="1" destOrd="0" presId="urn:microsoft.com/office/officeart/2005/8/layout/hierarchy2"/>
    <dgm:cxn modelId="{172B798D-3908-46F8-9317-85C458C94E07}" type="presParOf" srcId="{B512B1F9-F677-4407-8530-FF5F0D4A77FB}" destId="{8A0CD072-E120-45ED-831C-6D9B24757731}" srcOrd="0" destOrd="0" presId="urn:microsoft.com/office/officeart/2005/8/layout/hierarchy2"/>
    <dgm:cxn modelId="{C41AA73A-E31B-40AC-A739-4F9B7AA788AB}" type="presParOf" srcId="{8A0CD072-E120-45ED-831C-6D9B24757731}" destId="{88728F69-D452-4D5A-A01A-07D5D315CBD0}" srcOrd="0" destOrd="0" presId="urn:microsoft.com/office/officeart/2005/8/layout/hierarchy2"/>
    <dgm:cxn modelId="{25047D2B-5A12-4CB0-A025-6D8982C2E374}" type="presParOf" srcId="{B512B1F9-F677-4407-8530-FF5F0D4A77FB}" destId="{9BA6617D-C996-4CB9-828B-0EFEAB72CF68}" srcOrd="1" destOrd="0" presId="urn:microsoft.com/office/officeart/2005/8/layout/hierarchy2"/>
    <dgm:cxn modelId="{D94EA497-7782-4630-84AD-A008519A4F7F}" type="presParOf" srcId="{9BA6617D-C996-4CB9-828B-0EFEAB72CF68}" destId="{F990F0C2-2545-4848-B978-2176450FA0F7}" srcOrd="0" destOrd="0" presId="urn:microsoft.com/office/officeart/2005/8/layout/hierarchy2"/>
    <dgm:cxn modelId="{298C8D64-4176-4B53-BBB5-48E27615D94B}" type="presParOf" srcId="{9BA6617D-C996-4CB9-828B-0EFEAB72CF68}" destId="{D0AD7B39-8DD2-4BBC-ACE7-58E1CC20B27C}" srcOrd="1" destOrd="0" presId="urn:microsoft.com/office/officeart/2005/8/layout/hierarchy2"/>
    <dgm:cxn modelId="{A8E434FE-DD76-49AA-A40C-9ECA64C01A3C}" type="presParOf" srcId="{D0AD7B39-8DD2-4BBC-ACE7-58E1CC20B27C}" destId="{5113750E-EC9B-4F43-87FB-2175ACAB27B1}" srcOrd="0" destOrd="0" presId="urn:microsoft.com/office/officeart/2005/8/layout/hierarchy2"/>
    <dgm:cxn modelId="{02D9F806-B9C6-4282-B7DD-B0314621E9C2}" type="presParOf" srcId="{5113750E-EC9B-4F43-87FB-2175ACAB27B1}" destId="{7D859531-661B-4427-9A40-2B1785347081}" srcOrd="0" destOrd="0" presId="urn:microsoft.com/office/officeart/2005/8/layout/hierarchy2"/>
    <dgm:cxn modelId="{D71705AF-76B7-4018-AC4B-1023DBE6768E}" type="presParOf" srcId="{D0AD7B39-8DD2-4BBC-ACE7-58E1CC20B27C}" destId="{FB8957BC-70E6-4AA6-A951-7BB25C2E3CA7}" srcOrd="1" destOrd="0" presId="urn:microsoft.com/office/officeart/2005/8/layout/hierarchy2"/>
    <dgm:cxn modelId="{4A3129F3-D76D-4A2B-9AD0-0944D3058378}" type="presParOf" srcId="{FB8957BC-70E6-4AA6-A951-7BB25C2E3CA7}" destId="{4C2EA189-BE1A-4A8A-AF1A-16F2A5B3F243}" srcOrd="0" destOrd="0" presId="urn:microsoft.com/office/officeart/2005/8/layout/hierarchy2"/>
    <dgm:cxn modelId="{F4EA804E-72B8-470C-8864-DED33614B596}" type="presParOf" srcId="{FB8957BC-70E6-4AA6-A951-7BB25C2E3CA7}" destId="{F04E3677-CC33-4980-B3DD-2EEFE19A42CB}" srcOrd="1" destOrd="0" presId="urn:microsoft.com/office/officeart/2005/8/layout/hierarchy2"/>
    <dgm:cxn modelId="{4C72467E-5029-4953-833A-C793E5AC6888}" type="presParOf" srcId="{D0AD7B39-8DD2-4BBC-ACE7-58E1CC20B27C}" destId="{296BF268-D569-4C8E-A796-E3144C97B618}" srcOrd="2" destOrd="0" presId="urn:microsoft.com/office/officeart/2005/8/layout/hierarchy2"/>
    <dgm:cxn modelId="{F2C3F660-130F-4DAD-BB6D-6A4F2C025400}" type="presParOf" srcId="{296BF268-D569-4C8E-A796-E3144C97B618}" destId="{23F30E8F-7BF1-4311-B08D-A08A5A8964DF}" srcOrd="0" destOrd="0" presId="urn:microsoft.com/office/officeart/2005/8/layout/hierarchy2"/>
    <dgm:cxn modelId="{7CF50092-5736-46CE-B5BE-DDD0AFB015BA}" type="presParOf" srcId="{D0AD7B39-8DD2-4BBC-ACE7-58E1CC20B27C}" destId="{837E2B18-96BB-4B7B-8505-92E011346BD2}" srcOrd="3" destOrd="0" presId="urn:microsoft.com/office/officeart/2005/8/layout/hierarchy2"/>
    <dgm:cxn modelId="{590CD3F4-F692-4A2C-859B-9A225F666DC9}" type="presParOf" srcId="{837E2B18-96BB-4B7B-8505-92E011346BD2}" destId="{70BAFFCB-F6C4-405A-8C43-2E1417B2A88D}" srcOrd="0" destOrd="0" presId="urn:microsoft.com/office/officeart/2005/8/layout/hierarchy2"/>
    <dgm:cxn modelId="{C7E5BA8D-DE0D-478D-89FC-4F3F91C23B80}" type="presParOf" srcId="{837E2B18-96BB-4B7B-8505-92E011346BD2}" destId="{6958EC0C-D6E9-4A08-AA1B-247D9CD0EB9C}" srcOrd="1" destOrd="0" presId="urn:microsoft.com/office/officeart/2005/8/layout/hierarchy2"/>
    <dgm:cxn modelId="{1ACBE889-DD6E-477B-945C-4F7F07C24D17}" type="presParOf" srcId="{02DE1483-8CF6-4F07-A402-BF93E964B701}" destId="{13ED86AA-0E50-4F2E-B090-48FAEAFF9938}" srcOrd="2" destOrd="0" presId="urn:microsoft.com/office/officeart/2005/8/layout/hierarchy2"/>
    <dgm:cxn modelId="{420F844D-6BCF-4297-B935-8D3D2675EC24}" type="presParOf" srcId="{13ED86AA-0E50-4F2E-B090-48FAEAFF9938}" destId="{414C9458-D7DE-4CB8-A6C8-C76678795713}" srcOrd="0" destOrd="0" presId="urn:microsoft.com/office/officeart/2005/8/layout/hierarchy2"/>
    <dgm:cxn modelId="{1396AB63-B61B-4AEC-A686-DEBDF98EA6BE}" type="presParOf" srcId="{02DE1483-8CF6-4F07-A402-BF93E964B701}" destId="{562AAC0F-5FD2-4F89-9738-9BF0DC1C3149}" srcOrd="3" destOrd="0" presId="urn:microsoft.com/office/officeart/2005/8/layout/hierarchy2"/>
    <dgm:cxn modelId="{1D90E19E-A330-4DAF-9DAB-E3FB2DB5E9FB}" type="presParOf" srcId="{562AAC0F-5FD2-4F89-9738-9BF0DC1C3149}" destId="{7D25B281-A112-4B70-84D7-B2C2DBF63A4C}" srcOrd="0" destOrd="0" presId="urn:microsoft.com/office/officeart/2005/8/layout/hierarchy2"/>
    <dgm:cxn modelId="{A569CAFB-1DD0-4B75-9F12-778102A60B01}" type="presParOf" srcId="{562AAC0F-5FD2-4F89-9738-9BF0DC1C3149}" destId="{BB4CC8A7-4383-40C5-ABFB-52A314458CE1}" srcOrd="1" destOrd="0" presId="urn:microsoft.com/office/officeart/2005/8/layout/hierarchy2"/>
    <dgm:cxn modelId="{02CEB7CF-B033-47DE-B6D5-36AE3C616993}" type="presParOf" srcId="{BB4CC8A7-4383-40C5-ABFB-52A314458CE1}" destId="{9C5AACAE-6D86-492C-8EEE-C5A9D2089341}" srcOrd="0" destOrd="0" presId="urn:microsoft.com/office/officeart/2005/8/layout/hierarchy2"/>
    <dgm:cxn modelId="{616E3BE0-0E7F-4919-9C65-FF1EBA0E8CD8}" type="presParOf" srcId="{9C5AACAE-6D86-492C-8EEE-C5A9D2089341}" destId="{115FE268-4C39-4523-B189-48C3B3F0C257}" srcOrd="0" destOrd="0" presId="urn:microsoft.com/office/officeart/2005/8/layout/hierarchy2"/>
    <dgm:cxn modelId="{ED879154-16E8-4FB9-8EAE-C5CBBAE78CCC}" type="presParOf" srcId="{BB4CC8A7-4383-40C5-ABFB-52A314458CE1}" destId="{5CE98DF7-1268-4807-8CFA-CADAB2F130D0}" srcOrd="1" destOrd="0" presId="urn:microsoft.com/office/officeart/2005/8/layout/hierarchy2"/>
    <dgm:cxn modelId="{74963018-A1C7-40FC-BE72-56E6A42992E0}" type="presParOf" srcId="{5CE98DF7-1268-4807-8CFA-CADAB2F130D0}" destId="{3FC3A2B3-A4A1-4549-BF8F-6669FC41F79C}" srcOrd="0" destOrd="0" presId="urn:microsoft.com/office/officeart/2005/8/layout/hierarchy2"/>
    <dgm:cxn modelId="{424FC0E4-9AF5-4B16-B116-021CEA426B30}" type="presParOf" srcId="{5CE98DF7-1268-4807-8CFA-CADAB2F130D0}" destId="{5F560A05-A42E-4109-807F-4B343AA71B94}" srcOrd="1" destOrd="0" presId="urn:microsoft.com/office/officeart/2005/8/layout/hierarchy2"/>
    <dgm:cxn modelId="{1A6924E8-1C1A-4250-B5F4-416EC400B4D3}" type="presParOf" srcId="{BB4CC8A7-4383-40C5-ABFB-52A314458CE1}" destId="{0D566664-3471-40EE-AD8E-1BDEBBE97DA9}" srcOrd="2" destOrd="0" presId="urn:microsoft.com/office/officeart/2005/8/layout/hierarchy2"/>
    <dgm:cxn modelId="{4A8F3851-822D-4366-B09F-3E697F74858C}" type="presParOf" srcId="{0D566664-3471-40EE-AD8E-1BDEBBE97DA9}" destId="{BAA87B3D-CE9D-44C9-8F78-D9C93BDB86D8}" srcOrd="0" destOrd="0" presId="urn:microsoft.com/office/officeart/2005/8/layout/hierarchy2"/>
    <dgm:cxn modelId="{7F34144A-D898-4C41-918B-40568821082C}" type="presParOf" srcId="{BB4CC8A7-4383-40C5-ABFB-52A314458CE1}" destId="{BED5A1C9-945D-4E88-AC3C-00FDFFB43887}" srcOrd="3" destOrd="0" presId="urn:microsoft.com/office/officeart/2005/8/layout/hierarchy2"/>
    <dgm:cxn modelId="{C31C9824-44AC-4541-BC46-DC11224E460A}" type="presParOf" srcId="{BED5A1C9-945D-4E88-AC3C-00FDFFB43887}" destId="{9D0BC6E9-C240-4255-B57D-B4069747AA1A}" srcOrd="0" destOrd="0" presId="urn:microsoft.com/office/officeart/2005/8/layout/hierarchy2"/>
    <dgm:cxn modelId="{391A56C9-22D1-4AD9-A284-9D206C3209B9}" type="presParOf" srcId="{BED5A1C9-945D-4E88-AC3C-00FDFFB43887}" destId="{43FC164B-A159-4F5A-B2E1-8EA4660EDD6C}" srcOrd="1" destOrd="0" presId="urn:microsoft.com/office/officeart/2005/8/layout/hierarchy2"/>
    <dgm:cxn modelId="{DD1DCDFB-0E76-4AA9-BEAD-E1EE4E8D99A9}" type="presParOf" srcId="{BB4CC8A7-4383-40C5-ABFB-52A314458CE1}" destId="{54E5A2E4-460B-4019-A641-762E265F5EA5}" srcOrd="4" destOrd="0" presId="urn:microsoft.com/office/officeart/2005/8/layout/hierarchy2"/>
    <dgm:cxn modelId="{5BDE2D33-10DD-48D9-984B-2AD5401648B9}" type="presParOf" srcId="{54E5A2E4-460B-4019-A641-762E265F5EA5}" destId="{44CE23D4-CD26-4736-A2D8-C15D8DCA5F1D}" srcOrd="0" destOrd="0" presId="urn:microsoft.com/office/officeart/2005/8/layout/hierarchy2"/>
    <dgm:cxn modelId="{78E26DB1-0679-4D41-A258-9405567FFDD6}" type="presParOf" srcId="{BB4CC8A7-4383-40C5-ABFB-52A314458CE1}" destId="{F320256A-7274-4031-83FB-B4A2E2F15B46}" srcOrd="5" destOrd="0" presId="urn:microsoft.com/office/officeart/2005/8/layout/hierarchy2"/>
    <dgm:cxn modelId="{2FE9BB03-295C-421F-871D-DF065BB90711}" type="presParOf" srcId="{F320256A-7274-4031-83FB-B4A2E2F15B46}" destId="{C06BD87A-3F14-429B-B9D6-0546CDFBFEB9}" srcOrd="0" destOrd="0" presId="urn:microsoft.com/office/officeart/2005/8/layout/hierarchy2"/>
    <dgm:cxn modelId="{5F805D59-3262-499B-9CA3-E8E0DC0FF3BA}" type="presParOf" srcId="{F320256A-7274-4031-83FB-B4A2E2F15B46}" destId="{9786B6C8-742B-4FA2-AC60-6EB6989DC444}" srcOrd="1" destOrd="0" presId="urn:microsoft.com/office/officeart/2005/8/layout/hierarchy2"/>
    <dgm:cxn modelId="{214ED9DE-378F-4CC0-9D49-56FDD64EE8B5}" type="presParOf" srcId="{BB4CC8A7-4383-40C5-ABFB-52A314458CE1}" destId="{B27A2D9A-A598-46CA-BD71-E1B4CF097E15}" srcOrd="6" destOrd="0" presId="urn:microsoft.com/office/officeart/2005/8/layout/hierarchy2"/>
    <dgm:cxn modelId="{D38D974C-1DF3-47D0-8974-EBF7CDA09483}" type="presParOf" srcId="{B27A2D9A-A598-46CA-BD71-E1B4CF097E15}" destId="{DB6620F0-9B6F-4758-BD6F-313AEFFD371C}" srcOrd="0" destOrd="0" presId="urn:microsoft.com/office/officeart/2005/8/layout/hierarchy2"/>
    <dgm:cxn modelId="{B4212B18-FC3A-4E9F-BE63-FEC1770E262B}" type="presParOf" srcId="{BB4CC8A7-4383-40C5-ABFB-52A314458CE1}" destId="{E666AB1A-3325-4B63-B020-4321226C95C7}" srcOrd="7" destOrd="0" presId="urn:microsoft.com/office/officeart/2005/8/layout/hierarchy2"/>
    <dgm:cxn modelId="{91FE5276-1CDA-4928-9A78-F1DC6785A1A2}" type="presParOf" srcId="{E666AB1A-3325-4B63-B020-4321226C95C7}" destId="{B3D2688A-B315-4670-A25D-D44BFFC48DE1}" srcOrd="0" destOrd="0" presId="urn:microsoft.com/office/officeart/2005/8/layout/hierarchy2"/>
    <dgm:cxn modelId="{DDF61BFA-618F-447A-B35C-495A79BEEC47}" type="presParOf" srcId="{E666AB1A-3325-4B63-B020-4321226C95C7}" destId="{20A8A545-5CAA-4DD0-BA6A-68D5FE4361B6}" srcOrd="1" destOrd="0" presId="urn:microsoft.com/office/officeart/2005/8/layout/hierarchy2"/>
    <dgm:cxn modelId="{48F53910-6CEC-4BAA-A212-978BF4CBC76C}" type="presParOf" srcId="{F2A72A4D-BE56-4D3D-90E3-33ACCF4B832A}" destId="{FA50BBB5-98CC-4BB4-B269-7B72E90CD8F0}" srcOrd="2" destOrd="0" presId="urn:microsoft.com/office/officeart/2005/8/layout/hierarchy2"/>
    <dgm:cxn modelId="{78963E94-ABAA-4C67-8927-A0DA1B025781}" type="presParOf" srcId="{FA50BBB5-98CC-4BB4-B269-7B72E90CD8F0}" destId="{263C79F1-D930-4B49-8422-D473BAB28558}" srcOrd="0" destOrd="0" presId="urn:microsoft.com/office/officeart/2005/8/layout/hierarchy2"/>
    <dgm:cxn modelId="{2E69766B-6537-4CE9-957E-7A77D259EDCE}" type="presParOf" srcId="{F2A72A4D-BE56-4D3D-90E3-33ACCF4B832A}" destId="{EAF77276-92AF-43B9-9E1C-23122D2829E8}" srcOrd="3" destOrd="0" presId="urn:microsoft.com/office/officeart/2005/8/layout/hierarchy2"/>
    <dgm:cxn modelId="{B12DAEC8-3E84-463F-BF44-76469EE3E0E0}" type="presParOf" srcId="{EAF77276-92AF-43B9-9E1C-23122D2829E8}" destId="{FCF3894B-EF49-40ED-95B7-13186C2E1298}" srcOrd="0" destOrd="0" presId="urn:microsoft.com/office/officeart/2005/8/layout/hierarchy2"/>
    <dgm:cxn modelId="{B43AF866-A32C-4CB2-B90F-0BB6C108942D}" type="presParOf" srcId="{EAF77276-92AF-43B9-9E1C-23122D2829E8}" destId="{F5A66D45-9AAD-4D8C-A3CC-1EF122F982EF}" srcOrd="1" destOrd="0" presId="urn:microsoft.com/office/officeart/2005/8/layout/hierarchy2"/>
    <dgm:cxn modelId="{018C77AC-A962-4F2B-B361-C996D9185A30}" type="presParOf" srcId="{F5A66D45-9AAD-4D8C-A3CC-1EF122F982EF}" destId="{2A932B34-4D59-42E7-B7C6-EFB4417C6A09}" srcOrd="0" destOrd="0" presId="urn:microsoft.com/office/officeart/2005/8/layout/hierarchy2"/>
    <dgm:cxn modelId="{85214CA6-EEAD-46F8-8D05-D37E83A8442E}" type="presParOf" srcId="{2A932B34-4D59-42E7-B7C6-EFB4417C6A09}" destId="{9FC0573D-01E2-4856-81B0-C8B4DCAB6CAF}" srcOrd="0" destOrd="0" presId="urn:microsoft.com/office/officeart/2005/8/layout/hierarchy2"/>
    <dgm:cxn modelId="{183CE50C-4F6D-4DB3-A3EF-BB82B7ACC57F}" type="presParOf" srcId="{F5A66D45-9AAD-4D8C-A3CC-1EF122F982EF}" destId="{EDA2D5ED-305E-497E-AAD1-FBD84491EFC2}" srcOrd="1" destOrd="0" presId="urn:microsoft.com/office/officeart/2005/8/layout/hierarchy2"/>
    <dgm:cxn modelId="{703BE8E4-2FB7-49AA-B7C3-8DE1A621DCA4}" type="presParOf" srcId="{EDA2D5ED-305E-497E-AAD1-FBD84491EFC2}" destId="{0863C59F-360E-49D0-AA1C-915F705292FF}" srcOrd="0" destOrd="0" presId="urn:microsoft.com/office/officeart/2005/8/layout/hierarchy2"/>
    <dgm:cxn modelId="{EB991585-2D52-44AA-BEB3-E1903537A1BC}" type="presParOf" srcId="{EDA2D5ED-305E-497E-AAD1-FBD84491EFC2}" destId="{23115DC3-2C44-4D45-8EAB-166F1A0C7A98}" srcOrd="1" destOrd="0" presId="urn:microsoft.com/office/officeart/2005/8/layout/hierarchy2"/>
    <dgm:cxn modelId="{8F43CEB2-A6C9-4455-B2D9-12F00BFA9F7A}" type="presParOf" srcId="{23115DC3-2C44-4D45-8EAB-166F1A0C7A98}" destId="{59E0C45F-95D0-4C71-B34E-4B66C17A9EF0}" srcOrd="0" destOrd="0" presId="urn:microsoft.com/office/officeart/2005/8/layout/hierarchy2"/>
    <dgm:cxn modelId="{225FCD11-E4DE-4063-8147-BC8FA103599E}" type="presParOf" srcId="{59E0C45F-95D0-4C71-B34E-4B66C17A9EF0}" destId="{4735F42D-6941-4958-BDEC-F0040DB270FA}" srcOrd="0" destOrd="0" presId="urn:microsoft.com/office/officeart/2005/8/layout/hierarchy2"/>
    <dgm:cxn modelId="{7806D436-644F-43D3-BB4A-D4CE33C20633}" type="presParOf" srcId="{23115DC3-2C44-4D45-8EAB-166F1A0C7A98}" destId="{524B54CB-999B-45BF-B6CE-278C7FFDC266}" srcOrd="1" destOrd="0" presId="urn:microsoft.com/office/officeart/2005/8/layout/hierarchy2"/>
    <dgm:cxn modelId="{B2701AA4-C92C-4A64-A5A9-D1961C4E7856}" type="presParOf" srcId="{524B54CB-999B-45BF-B6CE-278C7FFDC266}" destId="{564D0032-EB9B-4894-BF15-599942A7973F}" srcOrd="0" destOrd="0" presId="urn:microsoft.com/office/officeart/2005/8/layout/hierarchy2"/>
    <dgm:cxn modelId="{1BF50053-0A42-4DFE-8C48-1C1371F9B28C}" type="presParOf" srcId="{524B54CB-999B-45BF-B6CE-278C7FFDC266}" destId="{E82F0B7D-987D-48EE-B9A3-D277C85B97C6}" srcOrd="1" destOrd="0" presId="urn:microsoft.com/office/officeart/2005/8/layout/hierarchy2"/>
    <dgm:cxn modelId="{9F64DCB7-C66D-4013-84C2-384337C2C507}" type="presParOf" srcId="{F5A66D45-9AAD-4D8C-A3CC-1EF122F982EF}" destId="{5234E5EF-F1F1-4635-B733-602854450BA0}" srcOrd="2" destOrd="0" presId="urn:microsoft.com/office/officeart/2005/8/layout/hierarchy2"/>
    <dgm:cxn modelId="{4988B0D7-C82E-4CE2-9758-39AFEF15C42E}" type="presParOf" srcId="{5234E5EF-F1F1-4635-B733-602854450BA0}" destId="{08651708-CA5E-49C7-94C7-27F72D4180F4}" srcOrd="0" destOrd="0" presId="urn:microsoft.com/office/officeart/2005/8/layout/hierarchy2"/>
    <dgm:cxn modelId="{4D311122-696A-4F40-9D3B-4C311B6F72F1}" type="presParOf" srcId="{F5A66D45-9AAD-4D8C-A3CC-1EF122F982EF}" destId="{DBF5DE1C-17B8-4894-86B2-6B86229B021D}" srcOrd="3" destOrd="0" presId="urn:microsoft.com/office/officeart/2005/8/layout/hierarchy2"/>
    <dgm:cxn modelId="{7D6C8215-721C-4EED-97F5-1115D23498B9}" type="presParOf" srcId="{DBF5DE1C-17B8-4894-86B2-6B86229B021D}" destId="{37645E02-71F0-462F-B444-A48FA46E37A1}" srcOrd="0" destOrd="0" presId="urn:microsoft.com/office/officeart/2005/8/layout/hierarchy2"/>
    <dgm:cxn modelId="{7B84F398-EABF-4E99-AF7E-F2B62A7DE4A4}" type="presParOf" srcId="{DBF5DE1C-17B8-4894-86B2-6B86229B021D}" destId="{C5A8DC35-065E-4E5F-9D55-C6AB1C7E0E22}" srcOrd="1" destOrd="0" presId="urn:microsoft.com/office/officeart/2005/8/layout/hierarchy2"/>
    <dgm:cxn modelId="{D89DE9A2-E8B7-4CC5-AEE4-8FAC8F31A521}" type="presParOf" srcId="{C5A8DC35-065E-4E5F-9D55-C6AB1C7E0E22}" destId="{EAE28F8D-0401-40F6-A5FD-67810396A82E}" srcOrd="0" destOrd="0" presId="urn:microsoft.com/office/officeart/2005/8/layout/hierarchy2"/>
    <dgm:cxn modelId="{6BDEE157-A99A-4DDF-B4D8-C3F09CE978BA}" type="presParOf" srcId="{EAE28F8D-0401-40F6-A5FD-67810396A82E}" destId="{9AD545B1-A7D8-4CF6-A8A8-715B1D5F8245}" srcOrd="0" destOrd="0" presId="urn:microsoft.com/office/officeart/2005/8/layout/hierarchy2"/>
    <dgm:cxn modelId="{13AEDFA7-FB94-4B71-AC1A-AFBE62A46347}" type="presParOf" srcId="{C5A8DC35-065E-4E5F-9D55-C6AB1C7E0E22}" destId="{DE1639B2-5E67-4BA5-A5DC-BD26F27457C4}" srcOrd="1" destOrd="0" presId="urn:microsoft.com/office/officeart/2005/8/layout/hierarchy2"/>
    <dgm:cxn modelId="{3255A7A7-FA73-4400-BF66-5E1D94E00838}" type="presParOf" srcId="{DE1639B2-5E67-4BA5-A5DC-BD26F27457C4}" destId="{A50A86AB-C7D1-4E49-9457-73011DF85ED5}" srcOrd="0" destOrd="0" presId="urn:microsoft.com/office/officeart/2005/8/layout/hierarchy2"/>
    <dgm:cxn modelId="{90B7F778-88B2-4800-B7F7-1DC9DAAC6B19}" type="presParOf" srcId="{DE1639B2-5E67-4BA5-A5DC-BD26F27457C4}" destId="{CF734756-21C2-425D-BF14-1951C914EB43}" srcOrd="1" destOrd="0" presId="urn:microsoft.com/office/officeart/2005/8/layout/hierarchy2"/>
    <dgm:cxn modelId="{D186328A-BE92-44D6-BE7C-61364769AB2F}" type="presParOf" srcId="{C5A8DC35-065E-4E5F-9D55-C6AB1C7E0E22}" destId="{740485B2-4251-4BBD-9CAA-3CC0C4B1BE1D}" srcOrd="2" destOrd="0" presId="urn:microsoft.com/office/officeart/2005/8/layout/hierarchy2"/>
    <dgm:cxn modelId="{CBFE76D1-8360-453C-B9FD-930544970466}" type="presParOf" srcId="{740485B2-4251-4BBD-9CAA-3CC0C4B1BE1D}" destId="{A0C00343-7515-4582-A1C6-E9C009DC60AE}" srcOrd="0" destOrd="0" presId="urn:microsoft.com/office/officeart/2005/8/layout/hierarchy2"/>
    <dgm:cxn modelId="{AB319D7B-9BFF-4F4A-A1D2-7042D7F6E703}" type="presParOf" srcId="{C5A8DC35-065E-4E5F-9D55-C6AB1C7E0E22}" destId="{CE2CD006-774D-4F45-8A77-95116FCCBCCE}" srcOrd="3" destOrd="0" presId="urn:microsoft.com/office/officeart/2005/8/layout/hierarchy2"/>
    <dgm:cxn modelId="{6812E4E4-0F21-4695-BCB1-49E1567E5DB3}" type="presParOf" srcId="{CE2CD006-774D-4F45-8A77-95116FCCBCCE}" destId="{C7F7CB69-CEEE-46B8-A3E3-0FABAC329F8A}" srcOrd="0" destOrd="0" presId="urn:microsoft.com/office/officeart/2005/8/layout/hierarchy2"/>
    <dgm:cxn modelId="{C005A480-DF49-4CC2-AAF6-A80F172A2642}" type="presParOf" srcId="{CE2CD006-774D-4F45-8A77-95116FCCBCCE}" destId="{7FDC2AF9-8608-4142-A46B-36EA1C7DF3D8}" srcOrd="1" destOrd="0" presId="urn:microsoft.com/office/officeart/2005/8/layout/hierarchy2"/>
    <dgm:cxn modelId="{3E8D9BE1-A222-4836-AFD6-DE9C19C3CEBB}" type="presParOf" srcId="{7FDC2AF9-8608-4142-A46B-36EA1C7DF3D8}" destId="{1DF3B51E-1C31-4500-98C3-D10A0D0284D4}" srcOrd="0" destOrd="0" presId="urn:microsoft.com/office/officeart/2005/8/layout/hierarchy2"/>
    <dgm:cxn modelId="{EB16A473-791D-40A9-90AD-EFA1487F4C8A}" type="presParOf" srcId="{1DF3B51E-1C31-4500-98C3-D10A0D0284D4}" destId="{0640568C-E88A-4753-ADC3-889755E140FD}" srcOrd="0" destOrd="0" presId="urn:microsoft.com/office/officeart/2005/8/layout/hierarchy2"/>
    <dgm:cxn modelId="{DC86CBF3-4198-4901-8166-E01C2648C5E7}" type="presParOf" srcId="{7FDC2AF9-8608-4142-A46B-36EA1C7DF3D8}" destId="{2945CE1E-A80D-4306-A2A7-2CA8223CF473}" srcOrd="1" destOrd="0" presId="urn:microsoft.com/office/officeart/2005/8/layout/hierarchy2"/>
    <dgm:cxn modelId="{AC602280-EBDE-44F8-9C99-AE2A8009C9D5}" type="presParOf" srcId="{2945CE1E-A80D-4306-A2A7-2CA8223CF473}" destId="{EEC137A8-B3CD-479C-BF3B-9CF6CA190AA4}" srcOrd="0" destOrd="0" presId="urn:microsoft.com/office/officeart/2005/8/layout/hierarchy2"/>
    <dgm:cxn modelId="{A349E48F-9525-462D-8D56-CD83D9114698}" type="presParOf" srcId="{2945CE1E-A80D-4306-A2A7-2CA8223CF473}" destId="{1AA84CD3-AA95-4380-BE68-C72189B06D07}" srcOrd="1" destOrd="0" presId="urn:microsoft.com/office/officeart/2005/8/layout/hierarchy2"/>
    <dgm:cxn modelId="{CD2169AF-62D9-4023-8AFC-A37D1CB74402}" type="presParOf" srcId="{7FDC2AF9-8608-4142-A46B-36EA1C7DF3D8}" destId="{4F121DF2-E74C-4861-A29C-5297596250BD}" srcOrd="2" destOrd="0" presId="urn:microsoft.com/office/officeart/2005/8/layout/hierarchy2"/>
    <dgm:cxn modelId="{CA293E68-5488-4631-9B6E-0CAFDD8FB287}" type="presParOf" srcId="{4F121DF2-E74C-4861-A29C-5297596250BD}" destId="{61DBE96F-1119-482E-B2CA-26DE440F4938}" srcOrd="0" destOrd="0" presId="urn:microsoft.com/office/officeart/2005/8/layout/hierarchy2"/>
    <dgm:cxn modelId="{348F30F9-DE9E-4253-8C02-7DCC91896623}" type="presParOf" srcId="{7FDC2AF9-8608-4142-A46B-36EA1C7DF3D8}" destId="{27A9AF41-4FC0-4FC9-9C84-F72C1FAD0A2B}" srcOrd="3" destOrd="0" presId="urn:microsoft.com/office/officeart/2005/8/layout/hierarchy2"/>
    <dgm:cxn modelId="{8C1DB763-2FC7-4077-A66D-9DE0A389B7B8}" type="presParOf" srcId="{27A9AF41-4FC0-4FC9-9C84-F72C1FAD0A2B}" destId="{CFF08EC9-54E0-409B-B692-6AF153AE0594}" srcOrd="0" destOrd="0" presId="urn:microsoft.com/office/officeart/2005/8/layout/hierarchy2"/>
    <dgm:cxn modelId="{D3B6EB5F-2793-4E02-B5BE-822B735E1A87}" type="presParOf" srcId="{27A9AF41-4FC0-4FC9-9C84-F72C1FAD0A2B}" destId="{5A07DB5B-07B5-47D8-8365-C760A9FC3FD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605F1D-FAB5-4C94-BB70-0F484E7074A5}"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FCEBCCE9-0E71-4F3D-A2FF-B053023C1C47}">
      <dgm:prSet phldrT="[Text]"/>
      <dgm:spPr/>
      <dgm:t>
        <a:bodyPr/>
        <a:lstStyle/>
        <a:p>
          <a:r>
            <a:rPr lang="en-US" dirty="0"/>
            <a:t>Fundamental Entity</a:t>
          </a:r>
        </a:p>
      </dgm:t>
    </dgm:pt>
    <dgm:pt modelId="{5484C488-D291-4E68-8774-B7719362EB6F}" type="parTrans" cxnId="{19AD3295-A0EB-4F48-8E08-74F35E0522B2}">
      <dgm:prSet/>
      <dgm:spPr/>
      <dgm:t>
        <a:bodyPr/>
        <a:lstStyle/>
        <a:p>
          <a:endParaRPr lang="en-US"/>
        </a:p>
      </dgm:t>
    </dgm:pt>
    <dgm:pt modelId="{AC53C140-EDD8-4173-9E63-49C1DA49FA65}" type="sibTrans" cxnId="{19AD3295-A0EB-4F48-8E08-74F35E0522B2}">
      <dgm:prSet/>
      <dgm:spPr/>
      <dgm:t>
        <a:bodyPr/>
        <a:lstStyle/>
        <a:p>
          <a:endParaRPr lang="en-US"/>
        </a:p>
      </dgm:t>
    </dgm:pt>
    <dgm:pt modelId="{FDBB3DB3-1A69-4FEE-8C74-51CA7BFC347A}">
      <dgm:prSet phldrT="[Text]"/>
      <dgm:spPr/>
      <dgm:t>
        <a:bodyPr/>
        <a:lstStyle/>
        <a:p>
          <a:r>
            <a:rPr lang="en-US" dirty="0"/>
            <a:t>Dualism</a:t>
          </a:r>
        </a:p>
      </dgm:t>
    </dgm:pt>
    <dgm:pt modelId="{B06149B3-8EBA-4026-A80B-D872074DD2B8}" type="parTrans" cxnId="{3C82D87B-5B98-450E-B10E-7020CDBBEFA6}">
      <dgm:prSet/>
      <dgm:spPr/>
      <dgm:t>
        <a:bodyPr/>
        <a:lstStyle/>
        <a:p>
          <a:endParaRPr lang="en-US"/>
        </a:p>
      </dgm:t>
    </dgm:pt>
    <dgm:pt modelId="{BC2F8073-0730-40DE-820A-CE4C9CEE957E}" type="sibTrans" cxnId="{3C82D87B-5B98-450E-B10E-7020CDBBEFA6}">
      <dgm:prSet/>
      <dgm:spPr/>
      <dgm:t>
        <a:bodyPr/>
        <a:lstStyle/>
        <a:p>
          <a:endParaRPr lang="en-US"/>
        </a:p>
      </dgm:t>
    </dgm:pt>
    <dgm:pt modelId="{F78CC62C-15A7-4342-8209-6571337AB45B}">
      <dgm:prSet phldrT="[Text]"/>
      <dgm:spPr/>
      <dgm:t>
        <a:bodyPr/>
        <a:lstStyle/>
        <a:p>
          <a:r>
            <a:rPr lang="en-US" dirty="0"/>
            <a:t>Monism</a:t>
          </a:r>
        </a:p>
      </dgm:t>
    </dgm:pt>
    <dgm:pt modelId="{8A0F6241-6B93-4168-96F0-C7290B771545}" type="parTrans" cxnId="{4372D395-532C-44D0-BB9B-6526951B6AB0}">
      <dgm:prSet/>
      <dgm:spPr/>
      <dgm:t>
        <a:bodyPr/>
        <a:lstStyle/>
        <a:p>
          <a:endParaRPr lang="en-US"/>
        </a:p>
      </dgm:t>
    </dgm:pt>
    <dgm:pt modelId="{426C7D32-6425-4B05-A831-9CB85B4F265C}" type="sibTrans" cxnId="{4372D395-532C-44D0-BB9B-6526951B6AB0}">
      <dgm:prSet/>
      <dgm:spPr/>
      <dgm:t>
        <a:bodyPr/>
        <a:lstStyle/>
        <a:p>
          <a:endParaRPr lang="en-US"/>
        </a:p>
      </dgm:t>
    </dgm:pt>
    <dgm:pt modelId="{6BA45735-C09E-4399-8B9E-4B470D53C746}">
      <dgm:prSet phldrT="[Text]"/>
      <dgm:spPr/>
      <dgm:t>
        <a:bodyPr/>
        <a:lstStyle/>
        <a:p>
          <a:r>
            <a:rPr lang="en-US" dirty="0"/>
            <a:t>Matter</a:t>
          </a:r>
        </a:p>
      </dgm:t>
    </dgm:pt>
    <dgm:pt modelId="{74C2E2F8-D599-408B-A16B-0BE8C058E7F7}" type="parTrans" cxnId="{C9A8560E-A8F9-4D12-AED0-BA7C5F2B5C70}">
      <dgm:prSet/>
      <dgm:spPr/>
      <dgm:t>
        <a:bodyPr/>
        <a:lstStyle/>
        <a:p>
          <a:endParaRPr lang="en-US"/>
        </a:p>
      </dgm:t>
    </dgm:pt>
    <dgm:pt modelId="{ED90FB41-53EB-4D73-AF3F-B39BEB9C0941}" type="sibTrans" cxnId="{C9A8560E-A8F9-4D12-AED0-BA7C5F2B5C70}">
      <dgm:prSet/>
      <dgm:spPr/>
      <dgm:t>
        <a:bodyPr/>
        <a:lstStyle/>
        <a:p>
          <a:endParaRPr lang="en-US"/>
        </a:p>
      </dgm:t>
    </dgm:pt>
    <dgm:pt modelId="{B8E0C312-323C-4E1C-8B37-C8BB2C195E8A}">
      <dgm:prSet phldrT="[Text]"/>
      <dgm:spPr/>
      <dgm:t>
        <a:bodyPr/>
        <a:lstStyle/>
        <a:p>
          <a:r>
            <a:rPr lang="en-US" dirty="0"/>
            <a:t>Science, </a:t>
          </a:r>
          <a:r>
            <a:rPr lang="en-US" dirty="0" err="1"/>
            <a:t>Vaibhaasika</a:t>
          </a:r>
          <a:r>
            <a:rPr lang="en-US" dirty="0"/>
            <a:t> Buddhism</a:t>
          </a:r>
        </a:p>
      </dgm:t>
    </dgm:pt>
    <dgm:pt modelId="{DA17E097-C3DD-43F3-9EAF-8F1D717AE218}" type="parTrans" cxnId="{FE3F532E-9866-4E13-B5B7-40605DD39984}">
      <dgm:prSet/>
      <dgm:spPr/>
      <dgm:t>
        <a:bodyPr/>
        <a:lstStyle/>
        <a:p>
          <a:endParaRPr lang="en-US"/>
        </a:p>
      </dgm:t>
    </dgm:pt>
    <dgm:pt modelId="{5C50B333-57CD-4D2E-97DE-7BA2D0FB753B}" type="sibTrans" cxnId="{FE3F532E-9866-4E13-B5B7-40605DD39984}">
      <dgm:prSet/>
      <dgm:spPr/>
      <dgm:t>
        <a:bodyPr/>
        <a:lstStyle/>
        <a:p>
          <a:endParaRPr lang="en-US"/>
        </a:p>
      </dgm:t>
    </dgm:pt>
    <dgm:pt modelId="{0E0E0CC9-D7AD-4081-AE7A-1A2749C26E90}">
      <dgm:prSet phldrT="[Text]"/>
      <dgm:spPr/>
      <dgm:t>
        <a:bodyPr/>
        <a:lstStyle/>
        <a:p>
          <a:r>
            <a:rPr lang="en-US" dirty="0" err="1"/>
            <a:t>Advaita</a:t>
          </a:r>
          <a:endParaRPr lang="en-US" dirty="0"/>
        </a:p>
      </dgm:t>
    </dgm:pt>
    <dgm:pt modelId="{A3729E39-861D-4645-92C5-A38E66FDA7E6}" type="parTrans" cxnId="{501AB216-DCA0-48F1-8CFB-EBD799D899B8}">
      <dgm:prSet/>
      <dgm:spPr/>
      <dgm:t>
        <a:bodyPr/>
        <a:lstStyle/>
        <a:p>
          <a:endParaRPr lang="en-US"/>
        </a:p>
      </dgm:t>
    </dgm:pt>
    <dgm:pt modelId="{4DE185EA-3FBC-477E-8BF1-59AA226701F7}" type="sibTrans" cxnId="{501AB216-DCA0-48F1-8CFB-EBD799D899B8}">
      <dgm:prSet/>
      <dgm:spPr/>
      <dgm:t>
        <a:bodyPr/>
        <a:lstStyle/>
        <a:p>
          <a:endParaRPr lang="en-US"/>
        </a:p>
      </dgm:t>
    </dgm:pt>
    <dgm:pt modelId="{5E75C057-CF05-4B5B-B584-E0B51AFD05E0}">
      <dgm:prSet phldrT="[Text]"/>
      <dgm:spPr/>
      <dgm:t>
        <a:bodyPr/>
        <a:lstStyle/>
        <a:p>
          <a:r>
            <a:rPr lang="en-US" dirty="0" err="1"/>
            <a:t>Sunya</a:t>
          </a:r>
          <a:endParaRPr lang="en-US" dirty="0"/>
        </a:p>
      </dgm:t>
    </dgm:pt>
    <dgm:pt modelId="{545520AD-4750-4002-B7AD-EFE86222FF9C}" type="parTrans" cxnId="{FD59EB04-80CD-49D4-8652-144348D25802}">
      <dgm:prSet/>
      <dgm:spPr/>
      <dgm:t>
        <a:bodyPr/>
        <a:lstStyle/>
        <a:p>
          <a:endParaRPr lang="en-US"/>
        </a:p>
      </dgm:t>
    </dgm:pt>
    <dgm:pt modelId="{E23D1207-21F9-4023-85A9-7817993A5DD6}" type="sibTrans" cxnId="{FD59EB04-80CD-49D4-8652-144348D25802}">
      <dgm:prSet/>
      <dgm:spPr/>
      <dgm:t>
        <a:bodyPr/>
        <a:lstStyle/>
        <a:p>
          <a:endParaRPr lang="en-US"/>
        </a:p>
      </dgm:t>
    </dgm:pt>
    <dgm:pt modelId="{254B951E-143F-4479-AEB0-7FFB319AC266}">
      <dgm:prSet phldrT="[Text]"/>
      <dgm:spPr/>
      <dgm:t>
        <a:bodyPr/>
        <a:lstStyle/>
        <a:p>
          <a:r>
            <a:rPr lang="en-US" dirty="0" err="1"/>
            <a:t>Maadhyamika</a:t>
          </a:r>
          <a:r>
            <a:rPr lang="en-US" dirty="0"/>
            <a:t> Buddhism</a:t>
          </a:r>
        </a:p>
      </dgm:t>
    </dgm:pt>
    <dgm:pt modelId="{F5E26B3E-0F6C-4DD7-8C61-54B1FB071E9B}" type="parTrans" cxnId="{9540EA0D-A924-4967-880C-590716EE0411}">
      <dgm:prSet/>
      <dgm:spPr/>
      <dgm:t>
        <a:bodyPr/>
        <a:lstStyle/>
        <a:p>
          <a:endParaRPr lang="en-US"/>
        </a:p>
      </dgm:t>
    </dgm:pt>
    <dgm:pt modelId="{55FDF258-5FB6-4146-9509-7A574FCE2A75}" type="sibTrans" cxnId="{9540EA0D-A924-4967-880C-590716EE0411}">
      <dgm:prSet/>
      <dgm:spPr/>
      <dgm:t>
        <a:bodyPr/>
        <a:lstStyle/>
        <a:p>
          <a:endParaRPr lang="en-US"/>
        </a:p>
      </dgm:t>
    </dgm:pt>
    <dgm:pt modelId="{83B44D79-8A03-4AE8-97F2-CC7A1E6114E3}">
      <dgm:prSet phldrT="[Text]"/>
      <dgm:spPr/>
      <dgm:t>
        <a:bodyPr/>
        <a:lstStyle/>
        <a:p>
          <a:r>
            <a:rPr lang="en-US" dirty="0"/>
            <a:t>Matter, Mind</a:t>
          </a:r>
        </a:p>
      </dgm:t>
    </dgm:pt>
    <dgm:pt modelId="{86A6ECDC-9302-4189-B092-6E113756C9AC}" type="parTrans" cxnId="{ADBBC441-A815-409B-83DF-55F975EA4430}">
      <dgm:prSet/>
      <dgm:spPr/>
      <dgm:t>
        <a:bodyPr/>
        <a:lstStyle/>
        <a:p>
          <a:endParaRPr lang="en-US"/>
        </a:p>
      </dgm:t>
    </dgm:pt>
    <dgm:pt modelId="{2094DD69-BBB8-4007-8F10-2A5031FF792A}" type="sibTrans" cxnId="{ADBBC441-A815-409B-83DF-55F975EA4430}">
      <dgm:prSet/>
      <dgm:spPr/>
      <dgm:t>
        <a:bodyPr/>
        <a:lstStyle/>
        <a:p>
          <a:endParaRPr lang="en-US"/>
        </a:p>
      </dgm:t>
    </dgm:pt>
    <dgm:pt modelId="{763C4A94-07AB-425D-BEE6-7E198FFF2D9F}">
      <dgm:prSet phldrT="[Text]"/>
      <dgm:spPr/>
      <dgm:t>
        <a:bodyPr/>
        <a:lstStyle/>
        <a:p>
          <a:r>
            <a:rPr lang="en-US" dirty="0"/>
            <a:t>Matter, Mind, God</a:t>
          </a:r>
        </a:p>
      </dgm:t>
    </dgm:pt>
    <dgm:pt modelId="{2709F5ED-98B9-4D8C-9F4F-3359DFADDF9D}" type="parTrans" cxnId="{BBCD7982-E4D1-45F2-8B35-83BE86ECFCBD}">
      <dgm:prSet/>
      <dgm:spPr/>
      <dgm:t>
        <a:bodyPr/>
        <a:lstStyle/>
        <a:p>
          <a:endParaRPr lang="en-US"/>
        </a:p>
      </dgm:t>
    </dgm:pt>
    <dgm:pt modelId="{F931229A-4175-4680-8BB4-E8F9CCC365E1}" type="sibTrans" cxnId="{BBCD7982-E4D1-45F2-8B35-83BE86ECFCBD}">
      <dgm:prSet/>
      <dgm:spPr/>
      <dgm:t>
        <a:bodyPr/>
        <a:lstStyle/>
        <a:p>
          <a:endParaRPr lang="en-US"/>
        </a:p>
      </dgm:t>
    </dgm:pt>
    <dgm:pt modelId="{5DBDE531-955F-4E1B-A84A-EB0995AD69CC}">
      <dgm:prSet phldrT="[Text]"/>
      <dgm:spPr/>
      <dgm:t>
        <a:bodyPr/>
        <a:lstStyle/>
        <a:p>
          <a:r>
            <a:rPr lang="en-US" dirty="0" err="1"/>
            <a:t>Sautraantika</a:t>
          </a:r>
          <a:r>
            <a:rPr lang="en-US" dirty="0"/>
            <a:t> Buddhism</a:t>
          </a:r>
        </a:p>
      </dgm:t>
    </dgm:pt>
    <dgm:pt modelId="{4A78E6F2-311D-4EB4-9600-5F2356FEC30A}" type="parTrans" cxnId="{3731FDDD-F9C3-47A5-8FD9-972BD342B768}">
      <dgm:prSet/>
      <dgm:spPr/>
      <dgm:t>
        <a:bodyPr/>
        <a:lstStyle/>
        <a:p>
          <a:endParaRPr lang="en-US"/>
        </a:p>
      </dgm:t>
    </dgm:pt>
    <dgm:pt modelId="{0B4BA3B5-6883-4EC8-8D54-34C9416F276E}" type="sibTrans" cxnId="{3731FDDD-F9C3-47A5-8FD9-972BD342B768}">
      <dgm:prSet/>
      <dgm:spPr/>
      <dgm:t>
        <a:bodyPr/>
        <a:lstStyle/>
        <a:p>
          <a:endParaRPr lang="en-US"/>
        </a:p>
      </dgm:t>
    </dgm:pt>
    <dgm:pt modelId="{E1E78566-8A18-40DF-8866-8A841DAD45A6}">
      <dgm:prSet phldrT="[Text]"/>
      <dgm:spPr/>
      <dgm:t>
        <a:bodyPr/>
        <a:lstStyle/>
        <a:p>
          <a:r>
            <a:rPr lang="en-US" dirty="0" err="1"/>
            <a:t>Dvaita</a:t>
          </a:r>
          <a:endParaRPr lang="en-US" dirty="0"/>
        </a:p>
      </dgm:t>
    </dgm:pt>
    <dgm:pt modelId="{2BA78D7A-C110-4685-89A2-259D3B6EC641}" type="parTrans" cxnId="{96419F71-A0AF-412F-A034-DDF83B6D3622}">
      <dgm:prSet/>
      <dgm:spPr/>
      <dgm:t>
        <a:bodyPr/>
        <a:lstStyle/>
        <a:p>
          <a:endParaRPr lang="en-US"/>
        </a:p>
      </dgm:t>
    </dgm:pt>
    <dgm:pt modelId="{653A3397-6FD6-4838-B453-D4398195188A}" type="sibTrans" cxnId="{96419F71-A0AF-412F-A034-DDF83B6D3622}">
      <dgm:prSet/>
      <dgm:spPr/>
      <dgm:t>
        <a:bodyPr/>
        <a:lstStyle/>
        <a:p>
          <a:endParaRPr lang="en-US"/>
        </a:p>
      </dgm:t>
    </dgm:pt>
    <dgm:pt modelId="{CA471D8F-9A46-48F0-8690-4705E532F202}">
      <dgm:prSet phldrT="[Text]"/>
      <dgm:spPr/>
      <dgm:t>
        <a:bodyPr/>
        <a:lstStyle/>
        <a:p>
          <a:r>
            <a:rPr lang="en-US" dirty="0"/>
            <a:t>Mind</a:t>
          </a:r>
        </a:p>
      </dgm:t>
    </dgm:pt>
    <dgm:pt modelId="{D542B6C0-E48E-4C22-9F00-71F2CF326661}" type="parTrans" cxnId="{74F34ACF-F588-40F8-8878-65C7B17A2F11}">
      <dgm:prSet/>
      <dgm:spPr/>
      <dgm:t>
        <a:bodyPr/>
        <a:lstStyle/>
        <a:p>
          <a:endParaRPr lang="en-US"/>
        </a:p>
      </dgm:t>
    </dgm:pt>
    <dgm:pt modelId="{6808766B-26FB-4056-B7B7-45B855207DC3}" type="sibTrans" cxnId="{74F34ACF-F588-40F8-8878-65C7B17A2F11}">
      <dgm:prSet/>
      <dgm:spPr/>
      <dgm:t>
        <a:bodyPr/>
        <a:lstStyle/>
        <a:p>
          <a:endParaRPr lang="en-US"/>
        </a:p>
      </dgm:t>
    </dgm:pt>
    <dgm:pt modelId="{F2F95245-07C7-43F3-B1E3-2630B5CD287F}">
      <dgm:prSet phldrT="[Text]"/>
      <dgm:spPr/>
      <dgm:t>
        <a:bodyPr/>
        <a:lstStyle/>
        <a:p>
          <a:r>
            <a:rPr lang="en-US" dirty="0" err="1"/>
            <a:t>Visista</a:t>
          </a:r>
          <a:r>
            <a:rPr lang="en-US" dirty="0"/>
            <a:t> </a:t>
          </a:r>
          <a:r>
            <a:rPr lang="en-US" dirty="0" err="1"/>
            <a:t>advaita</a:t>
          </a:r>
          <a:endParaRPr lang="en-US" dirty="0"/>
        </a:p>
      </dgm:t>
    </dgm:pt>
    <dgm:pt modelId="{40E6142C-1F97-4187-83C2-F488199A8074}" type="parTrans" cxnId="{E28C7F18-D10B-4A4A-AD46-86AB11E0C0D6}">
      <dgm:prSet/>
      <dgm:spPr/>
      <dgm:t>
        <a:bodyPr/>
        <a:lstStyle/>
        <a:p>
          <a:endParaRPr lang="en-US"/>
        </a:p>
      </dgm:t>
    </dgm:pt>
    <dgm:pt modelId="{CD683AC7-1DE7-4E31-A026-C4D343D90A66}" type="sibTrans" cxnId="{E28C7F18-D10B-4A4A-AD46-86AB11E0C0D6}">
      <dgm:prSet/>
      <dgm:spPr/>
      <dgm:t>
        <a:bodyPr/>
        <a:lstStyle/>
        <a:p>
          <a:endParaRPr lang="en-US"/>
        </a:p>
      </dgm:t>
    </dgm:pt>
    <dgm:pt modelId="{A0130A64-C299-40FF-A306-44F0835D349D}">
      <dgm:prSet phldrT="[Text]"/>
      <dgm:spPr/>
      <dgm:t>
        <a:bodyPr/>
        <a:lstStyle/>
        <a:p>
          <a:r>
            <a:rPr lang="en-US" dirty="0" err="1"/>
            <a:t>Nirguna</a:t>
          </a:r>
          <a:r>
            <a:rPr lang="en-US" dirty="0"/>
            <a:t> Brahman</a:t>
          </a:r>
        </a:p>
      </dgm:t>
    </dgm:pt>
    <dgm:pt modelId="{9756C6DE-750C-4C88-8924-300527895817}" type="parTrans" cxnId="{8C0011C6-EF28-421B-AC81-20519C35B832}">
      <dgm:prSet/>
      <dgm:spPr/>
      <dgm:t>
        <a:bodyPr/>
        <a:lstStyle/>
        <a:p>
          <a:endParaRPr lang="en-US"/>
        </a:p>
      </dgm:t>
    </dgm:pt>
    <dgm:pt modelId="{7DC91B21-3C08-4E90-8234-1C431CECE7EE}" type="sibTrans" cxnId="{8C0011C6-EF28-421B-AC81-20519C35B832}">
      <dgm:prSet/>
      <dgm:spPr/>
      <dgm:t>
        <a:bodyPr/>
        <a:lstStyle/>
        <a:p>
          <a:endParaRPr lang="en-US"/>
        </a:p>
      </dgm:t>
    </dgm:pt>
    <dgm:pt modelId="{C1246C3D-B2BD-4472-BA51-52B4F16D3772}">
      <dgm:prSet phldrT="[Text]"/>
      <dgm:spPr/>
      <dgm:t>
        <a:bodyPr/>
        <a:lstStyle/>
        <a:p>
          <a:r>
            <a:rPr lang="en-US" dirty="0" err="1"/>
            <a:t>Yogaacaara</a:t>
          </a:r>
          <a:r>
            <a:rPr lang="en-US" dirty="0"/>
            <a:t> Buddhism</a:t>
          </a:r>
        </a:p>
      </dgm:t>
    </dgm:pt>
    <dgm:pt modelId="{8CBC02A5-141B-4506-91CC-6C607D5CDA2C}" type="parTrans" cxnId="{14FBE3F3-0E45-4219-BD85-0C8A601D3FBD}">
      <dgm:prSet/>
      <dgm:spPr/>
      <dgm:t>
        <a:bodyPr/>
        <a:lstStyle/>
        <a:p>
          <a:endParaRPr lang="en-US"/>
        </a:p>
      </dgm:t>
    </dgm:pt>
    <dgm:pt modelId="{632258BF-CD15-4DB6-8D1F-31B2814A27B9}" type="sibTrans" cxnId="{14FBE3F3-0E45-4219-BD85-0C8A601D3FBD}">
      <dgm:prSet/>
      <dgm:spPr/>
      <dgm:t>
        <a:bodyPr/>
        <a:lstStyle/>
        <a:p>
          <a:endParaRPr lang="en-US"/>
        </a:p>
      </dgm:t>
    </dgm:pt>
    <dgm:pt modelId="{9E91C59D-C390-4E24-A445-D998DF812AC6}">
      <dgm:prSet phldrT="[Text]"/>
      <dgm:spPr/>
      <dgm:t>
        <a:bodyPr/>
        <a:lstStyle/>
        <a:p>
          <a:r>
            <a:rPr lang="en-US"/>
            <a:t>God</a:t>
          </a:r>
          <a:endParaRPr lang="en-US" dirty="0"/>
        </a:p>
      </dgm:t>
    </dgm:pt>
    <dgm:pt modelId="{42C01438-9792-4D59-B8DE-7F29F4A4E8B1}" type="parTrans" cxnId="{9036D63E-29C9-4ECE-AA37-7A24CA7EA267}">
      <dgm:prSet/>
      <dgm:spPr/>
      <dgm:t>
        <a:bodyPr/>
        <a:lstStyle/>
        <a:p>
          <a:endParaRPr lang="en-US"/>
        </a:p>
      </dgm:t>
    </dgm:pt>
    <dgm:pt modelId="{9AC76AAD-6757-49CB-93EF-D93AB438DD17}" type="sibTrans" cxnId="{9036D63E-29C9-4ECE-AA37-7A24CA7EA267}">
      <dgm:prSet/>
      <dgm:spPr/>
      <dgm:t>
        <a:bodyPr/>
        <a:lstStyle/>
        <a:p>
          <a:endParaRPr lang="en-US"/>
        </a:p>
      </dgm:t>
    </dgm:pt>
    <dgm:pt modelId="{2355DB06-D16F-4B70-9A7E-BCCAF96EE5ED}" type="pres">
      <dgm:prSet presAssocID="{9E605F1D-FAB5-4C94-BB70-0F484E7074A5}" presName="diagram" presStyleCnt="0">
        <dgm:presLayoutVars>
          <dgm:chPref val="1"/>
          <dgm:dir/>
          <dgm:animOne val="branch"/>
          <dgm:animLvl val="lvl"/>
          <dgm:resizeHandles val="exact"/>
        </dgm:presLayoutVars>
      </dgm:prSet>
      <dgm:spPr/>
    </dgm:pt>
    <dgm:pt modelId="{B1F00A3A-B1D9-41DB-A190-8BDC4808DFD1}" type="pres">
      <dgm:prSet presAssocID="{FCEBCCE9-0E71-4F3D-A2FF-B053023C1C47}" presName="root1" presStyleCnt="0"/>
      <dgm:spPr/>
    </dgm:pt>
    <dgm:pt modelId="{AC05A14C-4239-44A6-A8C8-91303B9B324D}" type="pres">
      <dgm:prSet presAssocID="{FCEBCCE9-0E71-4F3D-A2FF-B053023C1C47}" presName="LevelOneTextNode" presStyleLbl="node0" presStyleIdx="0" presStyleCnt="1">
        <dgm:presLayoutVars>
          <dgm:chPref val="3"/>
        </dgm:presLayoutVars>
      </dgm:prSet>
      <dgm:spPr/>
    </dgm:pt>
    <dgm:pt modelId="{036E27AE-4E54-4669-A981-60D255A902C6}" type="pres">
      <dgm:prSet presAssocID="{FCEBCCE9-0E71-4F3D-A2FF-B053023C1C47}" presName="level2hierChild" presStyleCnt="0"/>
      <dgm:spPr/>
    </dgm:pt>
    <dgm:pt modelId="{7D445285-8BBE-4FCD-BEDD-51159DAA18B7}" type="pres">
      <dgm:prSet presAssocID="{B06149B3-8EBA-4026-A80B-D872074DD2B8}" presName="conn2-1" presStyleLbl="parChTrans1D2" presStyleIdx="0" presStyleCnt="2"/>
      <dgm:spPr/>
    </dgm:pt>
    <dgm:pt modelId="{424784A9-7E56-4679-BF77-BF094C345ACE}" type="pres">
      <dgm:prSet presAssocID="{B06149B3-8EBA-4026-A80B-D872074DD2B8}" presName="connTx" presStyleLbl="parChTrans1D2" presStyleIdx="0" presStyleCnt="2"/>
      <dgm:spPr/>
    </dgm:pt>
    <dgm:pt modelId="{CD891DA3-8398-4A69-8861-E7F0820AD5B5}" type="pres">
      <dgm:prSet presAssocID="{FDBB3DB3-1A69-4FEE-8C74-51CA7BFC347A}" presName="root2" presStyleCnt="0"/>
      <dgm:spPr/>
    </dgm:pt>
    <dgm:pt modelId="{E553AED3-6496-45FE-8FFF-32EC8CA54B81}" type="pres">
      <dgm:prSet presAssocID="{FDBB3DB3-1A69-4FEE-8C74-51CA7BFC347A}" presName="LevelTwoTextNode" presStyleLbl="node2" presStyleIdx="0" presStyleCnt="2">
        <dgm:presLayoutVars>
          <dgm:chPref val="3"/>
        </dgm:presLayoutVars>
      </dgm:prSet>
      <dgm:spPr/>
    </dgm:pt>
    <dgm:pt modelId="{B512B1F9-F677-4407-8530-FF5F0D4A77FB}" type="pres">
      <dgm:prSet presAssocID="{FDBB3DB3-1A69-4FEE-8C74-51CA7BFC347A}" presName="level3hierChild" presStyleCnt="0"/>
      <dgm:spPr/>
    </dgm:pt>
    <dgm:pt modelId="{1BF1A1F0-E78F-4C58-95DA-A68E8D78508C}" type="pres">
      <dgm:prSet presAssocID="{86A6ECDC-9302-4189-B092-6E113756C9AC}" presName="conn2-1" presStyleLbl="parChTrans1D3" presStyleIdx="0" presStyleCnt="7"/>
      <dgm:spPr/>
    </dgm:pt>
    <dgm:pt modelId="{AFE6DDB1-A789-40C3-9703-CCF4D59A7CBE}" type="pres">
      <dgm:prSet presAssocID="{86A6ECDC-9302-4189-B092-6E113756C9AC}" presName="connTx" presStyleLbl="parChTrans1D3" presStyleIdx="0" presStyleCnt="7"/>
      <dgm:spPr/>
    </dgm:pt>
    <dgm:pt modelId="{E56D3CE6-642B-41AA-856B-96EBFA11AFAF}" type="pres">
      <dgm:prSet presAssocID="{83B44D79-8A03-4AE8-97F2-CC7A1E6114E3}" presName="root2" presStyleCnt="0"/>
      <dgm:spPr/>
    </dgm:pt>
    <dgm:pt modelId="{D35F3187-A339-4E0C-BEE3-A429AB45C3B9}" type="pres">
      <dgm:prSet presAssocID="{83B44D79-8A03-4AE8-97F2-CC7A1E6114E3}" presName="LevelTwoTextNode" presStyleLbl="node3" presStyleIdx="0" presStyleCnt="7">
        <dgm:presLayoutVars>
          <dgm:chPref val="3"/>
        </dgm:presLayoutVars>
      </dgm:prSet>
      <dgm:spPr/>
    </dgm:pt>
    <dgm:pt modelId="{295D6A2B-02DC-4FD9-8549-C4A35CD8E0D4}" type="pres">
      <dgm:prSet presAssocID="{83B44D79-8A03-4AE8-97F2-CC7A1E6114E3}" presName="level3hierChild" presStyleCnt="0"/>
      <dgm:spPr/>
    </dgm:pt>
    <dgm:pt modelId="{D7EE6414-E3A0-4582-85AC-FD5B5B43A07E}" type="pres">
      <dgm:prSet presAssocID="{4A78E6F2-311D-4EB4-9600-5F2356FEC30A}" presName="conn2-1" presStyleLbl="parChTrans1D4" presStyleIdx="0" presStyleCnt="7"/>
      <dgm:spPr/>
    </dgm:pt>
    <dgm:pt modelId="{7A57B3F8-D4DB-4A00-B4F1-D9A4AA7B97F7}" type="pres">
      <dgm:prSet presAssocID="{4A78E6F2-311D-4EB4-9600-5F2356FEC30A}" presName="connTx" presStyleLbl="parChTrans1D4" presStyleIdx="0" presStyleCnt="7"/>
      <dgm:spPr/>
    </dgm:pt>
    <dgm:pt modelId="{85F1F988-9A5B-4972-95BB-4E01CD70E5B8}" type="pres">
      <dgm:prSet presAssocID="{5DBDE531-955F-4E1B-A84A-EB0995AD69CC}" presName="root2" presStyleCnt="0"/>
      <dgm:spPr/>
    </dgm:pt>
    <dgm:pt modelId="{DFF0B94A-E06F-4A14-907C-37B26DD9709E}" type="pres">
      <dgm:prSet presAssocID="{5DBDE531-955F-4E1B-A84A-EB0995AD69CC}" presName="LevelTwoTextNode" presStyleLbl="node4" presStyleIdx="0" presStyleCnt="7">
        <dgm:presLayoutVars>
          <dgm:chPref val="3"/>
        </dgm:presLayoutVars>
      </dgm:prSet>
      <dgm:spPr/>
    </dgm:pt>
    <dgm:pt modelId="{994D253A-C788-4988-A455-10AA564686F0}" type="pres">
      <dgm:prSet presAssocID="{5DBDE531-955F-4E1B-A84A-EB0995AD69CC}" presName="level3hierChild" presStyleCnt="0"/>
      <dgm:spPr/>
    </dgm:pt>
    <dgm:pt modelId="{83441D1D-D33E-42C4-8AE8-BA1FB7DDF609}" type="pres">
      <dgm:prSet presAssocID="{2709F5ED-98B9-4D8C-9F4F-3359DFADDF9D}" presName="conn2-1" presStyleLbl="parChTrans1D3" presStyleIdx="1" presStyleCnt="7"/>
      <dgm:spPr/>
    </dgm:pt>
    <dgm:pt modelId="{BC9C2654-4CC4-41AD-8D3D-792528A5B9E0}" type="pres">
      <dgm:prSet presAssocID="{2709F5ED-98B9-4D8C-9F4F-3359DFADDF9D}" presName="connTx" presStyleLbl="parChTrans1D3" presStyleIdx="1" presStyleCnt="7"/>
      <dgm:spPr/>
    </dgm:pt>
    <dgm:pt modelId="{20489854-73C3-42AC-9C5D-57D1FD46C81A}" type="pres">
      <dgm:prSet presAssocID="{763C4A94-07AB-425D-BEE6-7E198FFF2D9F}" presName="root2" presStyleCnt="0"/>
      <dgm:spPr/>
    </dgm:pt>
    <dgm:pt modelId="{641476DC-8651-4B82-AF6D-B801E4915498}" type="pres">
      <dgm:prSet presAssocID="{763C4A94-07AB-425D-BEE6-7E198FFF2D9F}" presName="LevelTwoTextNode" presStyleLbl="node3" presStyleIdx="1" presStyleCnt="7">
        <dgm:presLayoutVars>
          <dgm:chPref val="3"/>
        </dgm:presLayoutVars>
      </dgm:prSet>
      <dgm:spPr/>
    </dgm:pt>
    <dgm:pt modelId="{C229DBA8-3761-4A9D-845F-0559B06663CD}" type="pres">
      <dgm:prSet presAssocID="{763C4A94-07AB-425D-BEE6-7E198FFF2D9F}" presName="level3hierChild" presStyleCnt="0"/>
      <dgm:spPr/>
    </dgm:pt>
    <dgm:pt modelId="{48B3E429-00E2-4853-8435-10A9D11FB759}" type="pres">
      <dgm:prSet presAssocID="{2BA78D7A-C110-4685-89A2-259D3B6EC641}" presName="conn2-1" presStyleLbl="parChTrans1D4" presStyleIdx="1" presStyleCnt="7"/>
      <dgm:spPr/>
    </dgm:pt>
    <dgm:pt modelId="{864B47C1-4C9B-4E46-83C2-DB655EEA1199}" type="pres">
      <dgm:prSet presAssocID="{2BA78D7A-C110-4685-89A2-259D3B6EC641}" presName="connTx" presStyleLbl="parChTrans1D4" presStyleIdx="1" presStyleCnt="7"/>
      <dgm:spPr/>
    </dgm:pt>
    <dgm:pt modelId="{3E7D9599-291F-4A24-B754-C23B255491EC}" type="pres">
      <dgm:prSet presAssocID="{E1E78566-8A18-40DF-8866-8A841DAD45A6}" presName="root2" presStyleCnt="0"/>
      <dgm:spPr/>
    </dgm:pt>
    <dgm:pt modelId="{6B48C84A-5B76-410A-B224-F8562FB73BC6}" type="pres">
      <dgm:prSet presAssocID="{E1E78566-8A18-40DF-8866-8A841DAD45A6}" presName="LevelTwoTextNode" presStyleLbl="node4" presStyleIdx="1" presStyleCnt="7">
        <dgm:presLayoutVars>
          <dgm:chPref val="3"/>
        </dgm:presLayoutVars>
      </dgm:prSet>
      <dgm:spPr/>
    </dgm:pt>
    <dgm:pt modelId="{ADE035B1-0E4A-435E-AEEC-01F0CA3D69A2}" type="pres">
      <dgm:prSet presAssocID="{E1E78566-8A18-40DF-8866-8A841DAD45A6}" presName="level3hierChild" presStyleCnt="0"/>
      <dgm:spPr/>
    </dgm:pt>
    <dgm:pt modelId="{46BD689B-E029-4B09-B5BB-E19E35E0F3E2}" type="pres">
      <dgm:prSet presAssocID="{8A0F6241-6B93-4168-96F0-C7290B771545}" presName="conn2-1" presStyleLbl="parChTrans1D2" presStyleIdx="1" presStyleCnt="2"/>
      <dgm:spPr/>
    </dgm:pt>
    <dgm:pt modelId="{16173F3A-EE4C-42E3-84E9-71756B616313}" type="pres">
      <dgm:prSet presAssocID="{8A0F6241-6B93-4168-96F0-C7290B771545}" presName="connTx" presStyleLbl="parChTrans1D2" presStyleIdx="1" presStyleCnt="2"/>
      <dgm:spPr/>
    </dgm:pt>
    <dgm:pt modelId="{49F874B0-47D3-4DC6-9300-62511CF20329}" type="pres">
      <dgm:prSet presAssocID="{F78CC62C-15A7-4342-8209-6571337AB45B}" presName="root2" presStyleCnt="0"/>
      <dgm:spPr/>
    </dgm:pt>
    <dgm:pt modelId="{A84D5F54-41A3-41D8-B615-C841B09A02C9}" type="pres">
      <dgm:prSet presAssocID="{F78CC62C-15A7-4342-8209-6571337AB45B}" presName="LevelTwoTextNode" presStyleLbl="node2" presStyleIdx="1" presStyleCnt="2">
        <dgm:presLayoutVars>
          <dgm:chPref val="3"/>
        </dgm:presLayoutVars>
      </dgm:prSet>
      <dgm:spPr/>
    </dgm:pt>
    <dgm:pt modelId="{60EEA98D-A333-4D77-966C-36C230778942}" type="pres">
      <dgm:prSet presAssocID="{F78CC62C-15A7-4342-8209-6571337AB45B}" presName="level3hierChild" presStyleCnt="0"/>
      <dgm:spPr/>
    </dgm:pt>
    <dgm:pt modelId="{2A932B34-4D59-42E7-B7C6-EFB4417C6A09}" type="pres">
      <dgm:prSet presAssocID="{74C2E2F8-D599-408B-A16B-0BE8C058E7F7}" presName="conn2-1" presStyleLbl="parChTrans1D3" presStyleIdx="2" presStyleCnt="7"/>
      <dgm:spPr/>
    </dgm:pt>
    <dgm:pt modelId="{9FC0573D-01E2-4856-81B0-C8B4DCAB6CAF}" type="pres">
      <dgm:prSet presAssocID="{74C2E2F8-D599-408B-A16B-0BE8C058E7F7}" presName="connTx" presStyleLbl="parChTrans1D3" presStyleIdx="2" presStyleCnt="7"/>
      <dgm:spPr/>
    </dgm:pt>
    <dgm:pt modelId="{EDA2D5ED-305E-497E-AAD1-FBD84491EFC2}" type="pres">
      <dgm:prSet presAssocID="{6BA45735-C09E-4399-8B9E-4B470D53C746}" presName="root2" presStyleCnt="0"/>
      <dgm:spPr/>
    </dgm:pt>
    <dgm:pt modelId="{0863C59F-360E-49D0-AA1C-915F705292FF}" type="pres">
      <dgm:prSet presAssocID="{6BA45735-C09E-4399-8B9E-4B470D53C746}" presName="LevelTwoTextNode" presStyleLbl="node3" presStyleIdx="2" presStyleCnt="7">
        <dgm:presLayoutVars>
          <dgm:chPref val="3"/>
        </dgm:presLayoutVars>
      </dgm:prSet>
      <dgm:spPr/>
    </dgm:pt>
    <dgm:pt modelId="{23115DC3-2C44-4D45-8EAB-166F1A0C7A98}" type="pres">
      <dgm:prSet presAssocID="{6BA45735-C09E-4399-8B9E-4B470D53C746}" presName="level3hierChild" presStyleCnt="0"/>
      <dgm:spPr/>
    </dgm:pt>
    <dgm:pt modelId="{3293D4DD-443D-4E60-9DAF-AB6B4ADFD750}" type="pres">
      <dgm:prSet presAssocID="{DA17E097-C3DD-43F3-9EAF-8F1D717AE218}" presName="conn2-1" presStyleLbl="parChTrans1D4" presStyleIdx="2" presStyleCnt="7"/>
      <dgm:spPr/>
    </dgm:pt>
    <dgm:pt modelId="{5A78AFF9-09DC-4F96-9B66-0F5BF3343FC1}" type="pres">
      <dgm:prSet presAssocID="{DA17E097-C3DD-43F3-9EAF-8F1D717AE218}" presName="connTx" presStyleLbl="parChTrans1D4" presStyleIdx="2" presStyleCnt="7"/>
      <dgm:spPr/>
    </dgm:pt>
    <dgm:pt modelId="{DA693179-13D6-4C7A-9143-16A07806069F}" type="pres">
      <dgm:prSet presAssocID="{B8E0C312-323C-4E1C-8B37-C8BB2C195E8A}" presName="root2" presStyleCnt="0"/>
      <dgm:spPr/>
    </dgm:pt>
    <dgm:pt modelId="{8A46A3FF-08D0-4424-94D3-9C5CEA085C6B}" type="pres">
      <dgm:prSet presAssocID="{B8E0C312-323C-4E1C-8B37-C8BB2C195E8A}" presName="LevelTwoTextNode" presStyleLbl="node4" presStyleIdx="2" presStyleCnt="7">
        <dgm:presLayoutVars>
          <dgm:chPref val="3"/>
        </dgm:presLayoutVars>
      </dgm:prSet>
      <dgm:spPr/>
    </dgm:pt>
    <dgm:pt modelId="{334861D5-AF0A-4512-806F-08E311CBBB2F}" type="pres">
      <dgm:prSet presAssocID="{B8E0C312-323C-4E1C-8B37-C8BB2C195E8A}" presName="level3hierChild" presStyleCnt="0"/>
      <dgm:spPr/>
    </dgm:pt>
    <dgm:pt modelId="{F1CC1452-8345-4E6A-9DBD-D9926E5490B1}" type="pres">
      <dgm:prSet presAssocID="{D542B6C0-E48E-4C22-9F00-71F2CF326661}" presName="conn2-1" presStyleLbl="parChTrans1D3" presStyleIdx="3" presStyleCnt="7"/>
      <dgm:spPr/>
    </dgm:pt>
    <dgm:pt modelId="{590BABC0-5ADF-48D2-BFE0-740374D0B1DF}" type="pres">
      <dgm:prSet presAssocID="{D542B6C0-E48E-4C22-9F00-71F2CF326661}" presName="connTx" presStyleLbl="parChTrans1D3" presStyleIdx="3" presStyleCnt="7"/>
      <dgm:spPr/>
    </dgm:pt>
    <dgm:pt modelId="{274F28F6-3BBB-4622-93EB-EA00A0E2A5E5}" type="pres">
      <dgm:prSet presAssocID="{CA471D8F-9A46-48F0-8690-4705E532F202}" presName="root2" presStyleCnt="0"/>
      <dgm:spPr/>
    </dgm:pt>
    <dgm:pt modelId="{9909F0FB-833C-4DC6-A286-C2BD63E902AF}" type="pres">
      <dgm:prSet presAssocID="{CA471D8F-9A46-48F0-8690-4705E532F202}" presName="LevelTwoTextNode" presStyleLbl="node3" presStyleIdx="3" presStyleCnt="7">
        <dgm:presLayoutVars>
          <dgm:chPref val="3"/>
        </dgm:presLayoutVars>
      </dgm:prSet>
      <dgm:spPr/>
    </dgm:pt>
    <dgm:pt modelId="{792F57FC-C8A3-4EDA-91B3-F9BFA0485684}" type="pres">
      <dgm:prSet presAssocID="{CA471D8F-9A46-48F0-8690-4705E532F202}" presName="level3hierChild" presStyleCnt="0"/>
      <dgm:spPr/>
    </dgm:pt>
    <dgm:pt modelId="{9EA67474-C3A7-4CDC-A5CF-5CF96925E879}" type="pres">
      <dgm:prSet presAssocID="{8CBC02A5-141B-4506-91CC-6C607D5CDA2C}" presName="conn2-1" presStyleLbl="parChTrans1D4" presStyleIdx="3" presStyleCnt="7"/>
      <dgm:spPr/>
    </dgm:pt>
    <dgm:pt modelId="{E2AF5E21-3CF9-48E8-95FE-70D7C5E9FADC}" type="pres">
      <dgm:prSet presAssocID="{8CBC02A5-141B-4506-91CC-6C607D5CDA2C}" presName="connTx" presStyleLbl="parChTrans1D4" presStyleIdx="3" presStyleCnt="7"/>
      <dgm:spPr/>
    </dgm:pt>
    <dgm:pt modelId="{82C24BDB-05D3-4E35-9CDB-DD6EE427A47F}" type="pres">
      <dgm:prSet presAssocID="{C1246C3D-B2BD-4472-BA51-52B4F16D3772}" presName="root2" presStyleCnt="0"/>
      <dgm:spPr/>
    </dgm:pt>
    <dgm:pt modelId="{7C94EF32-0AC4-42B1-B7D5-A5A9873CCD58}" type="pres">
      <dgm:prSet presAssocID="{C1246C3D-B2BD-4472-BA51-52B4F16D3772}" presName="LevelTwoTextNode" presStyleLbl="node4" presStyleIdx="3" presStyleCnt="7">
        <dgm:presLayoutVars>
          <dgm:chPref val="3"/>
        </dgm:presLayoutVars>
      </dgm:prSet>
      <dgm:spPr/>
    </dgm:pt>
    <dgm:pt modelId="{AE0F420B-32F9-4CD8-AFEC-DE3EA8689B0A}" type="pres">
      <dgm:prSet presAssocID="{C1246C3D-B2BD-4472-BA51-52B4F16D3772}" presName="level3hierChild" presStyleCnt="0"/>
      <dgm:spPr/>
    </dgm:pt>
    <dgm:pt modelId="{DD4C723E-2529-4C2E-9345-3D09CE948DFF}" type="pres">
      <dgm:prSet presAssocID="{42C01438-9792-4D59-B8DE-7F29F4A4E8B1}" presName="conn2-1" presStyleLbl="parChTrans1D3" presStyleIdx="4" presStyleCnt="7"/>
      <dgm:spPr/>
    </dgm:pt>
    <dgm:pt modelId="{5636D3FC-624C-468B-BBD5-71F27BE03067}" type="pres">
      <dgm:prSet presAssocID="{42C01438-9792-4D59-B8DE-7F29F4A4E8B1}" presName="connTx" presStyleLbl="parChTrans1D3" presStyleIdx="4" presStyleCnt="7"/>
      <dgm:spPr/>
    </dgm:pt>
    <dgm:pt modelId="{43CC943C-3AEA-4BFC-A896-1B09DA52B816}" type="pres">
      <dgm:prSet presAssocID="{9E91C59D-C390-4E24-A445-D998DF812AC6}" presName="root2" presStyleCnt="0"/>
      <dgm:spPr/>
    </dgm:pt>
    <dgm:pt modelId="{2CDF4D0E-CB66-4CE8-9016-C4920FA87012}" type="pres">
      <dgm:prSet presAssocID="{9E91C59D-C390-4E24-A445-D998DF812AC6}" presName="LevelTwoTextNode" presStyleLbl="node3" presStyleIdx="4" presStyleCnt="7">
        <dgm:presLayoutVars>
          <dgm:chPref val="3"/>
        </dgm:presLayoutVars>
      </dgm:prSet>
      <dgm:spPr/>
    </dgm:pt>
    <dgm:pt modelId="{28A58773-218A-4196-ACBC-CB715B377231}" type="pres">
      <dgm:prSet presAssocID="{9E91C59D-C390-4E24-A445-D998DF812AC6}" presName="level3hierChild" presStyleCnt="0"/>
      <dgm:spPr/>
    </dgm:pt>
    <dgm:pt modelId="{6D92E325-22EF-49D5-B20C-79CAFEB5982A}" type="pres">
      <dgm:prSet presAssocID="{40E6142C-1F97-4187-83C2-F488199A8074}" presName="conn2-1" presStyleLbl="parChTrans1D4" presStyleIdx="4" presStyleCnt="7"/>
      <dgm:spPr/>
    </dgm:pt>
    <dgm:pt modelId="{8563D4D9-0625-41E1-842B-6916D6210BB0}" type="pres">
      <dgm:prSet presAssocID="{40E6142C-1F97-4187-83C2-F488199A8074}" presName="connTx" presStyleLbl="parChTrans1D4" presStyleIdx="4" presStyleCnt="7"/>
      <dgm:spPr/>
    </dgm:pt>
    <dgm:pt modelId="{4731DE9A-C5F4-4FE1-9CBB-7DEA5548EA92}" type="pres">
      <dgm:prSet presAssocID="{F2F95245-07C7-43F3-B1E3-2630B5CD287F}" presName="root2" presStyleCnt="0"/>
      <dgm:spPr/>
    </dgm:pt>
    <dgm:pt modelId="{22B71060-7E45-47BD-877F-B8F2E295376A}" type="pres">
      <dgm:prSet presAssocID="{F2F95245-07C7-43F3-B1E3-2630B5CD287F}" presName="LevelTwoTextNode" presStyleLbl="node4" presStyleIdx="4" presStyleCnt="7">
        <dgm:presLayoutVars>
          <dgm:chPref val="3"/>
        </dgm:presLayoutVars>
      </dgm:prSet>
      <dgm:spPr/>
    </dgm:pt>
    <dgm:pt modelId="{18701198-4730-445A-A8E2-8FF44C06B7C0}" type="pres">
      <dgm:prSet presAssocID="{F2F95245-07C7-43F3-B1E3-2630B5CD287F}" presName="level3hierChild" presStyleCnt="0"/>
      <dgm:spPr/>
    </dgm:pt>
    <dgm:pt modelId="{BB80B04E-A4B8-41DB-AB14-E994E087A8C8}" type="pres">
      <dgm:prSet presAssocID="{9756C6DE-750C-4C88-8924-300527895817}" presName="conn2-1" presStyleLbl="parChTrans1D3" presStyleIdx="5" presStyleCnt="7"/>
      <dgm:spPr/>
    </dgm:pt>
    <dgm:pt modelId="{BF01741B-444C-4F7A-94CC-4E0FAACD3047}" type="pres">
      <dgm:prSet presAssocID="{9756C6DE-750C-4C88-8924-300527895817}" presName="connTx" presStyleLbl="parChTrans1D3" presStyleIdx="5" presStyleCnt="7"/>
      <dgm:spPr/>
    </dgm:pt>
    <dgm:pt modelId="{ABCBFAAD-6642-42E2-8347-BC7467538BA0}" type="pres">
      <dgm:prSet presAssocID="{A0130A64-C299-40FF-A306-44F0835D349D}" presName="root2" presStyleCnt="0"/>
      <dgm:spPr/>
    </dgm:pt>
    <dgm:pt modelId="{47AC2600-4708-4985-A5F4-6A9E1AC62B2A}" type="pres">
      <dgm:prSet presAssocID="{A0130A64-C299-40FF-A306-44F0835D349D}" presName="LevelTwoTextNode" presStyleLbl="node3" presStyleIdx="5" presStyleCnt="7">
        <dgm:presLayoutVars>
          <dgm:chPref val="3"/>
        </dgm:presLayoutVars>
      </dgm:prSet>
      <dgm:spPr/>
    </dgm:pt>
    <dgm:pt modelId="{5C8D79C4-7257-41E7-AE76-2A4C29F87ADC}" type="pres">
      <dgm:prSet presAssocID="{A0130A64-C299-40FF-A306-44F0835D349D}" presName="level3hierChild" presStyleCnt="0"/>
      <dgm:spPr/>
    </dgm:pt>
    <dgm:pt modelId="{A90E4653-9C5C-4429-927D-3EB6FAC861DC}" type="pres">
      <dgm:prSet presAssocID="{A3729E39-861D-4645-92C5-A38E66FDA7E6}" presName="conn2-1" presStyleLbl="parChTrans1D4" presStyleIdx="5" presStyleCnt="7"/>
      <dgm:spPr/>
    </dgm:pt>
    <dgm:pt modelId="{489388B0-DAD8-4388-8927-24EFC44764B3}" type="pres">
      <dgm:prSet presAssocID="{A3729E39-861D-4645-92C5-A38E66FDA7E6}" presName="connTx" presStyleLbl="parChTrans1D4" presStyleIdx="5" presStyleCnt="7"/>
      <dgm:spPr/>
    </dgm:pt>
    <dgm:pt modelId="{4A0082F2-780F-4AF9-B4AD-44D531E59CB8}" type="pres">
      <dgm:prSet presAssocID="{0E0E0CC9-D7AD-4081-AE7A-1A2749C26E90}" presName="root2" presStyleCnt="0"/>
      <dgm:spPr/>
    </dgm:pt>
    <dgm:pt modelId="{B68AB630-BB9D-4951-8F43-50BCAC396F7F}" type="pres">
      <dgm:prSet presAssocID="{0E0E0CC9-D7AD-4081-AE7A-1A2749C26E90}" presName="LevelTwoTextNode" presStyleLbl="node4" presStyleIdx="5" presStyleCnt="7">
        <dgm:presLayoutVars>
          <dgm:chPref val="3"/>
        </dgm:presLayoutVars>
      </dgm:prSet>
      <dgm:spPr/>
    </dgm:pt>
    <dgm:pt modelId="{344035CA-759E-4172-86B5-C704B368C8DF}" type="pres">
      <dgm:prSet presAssocID="{0E0E0CC9-D7AD-4081-AE7A-1A2749C26E90}" presName="level3hierChild" presStyleCnt="0"/>
      <dgm:spPr/>
    </dgm:pt>
    <dgm:pt modelId="{83BBA3E2-30DD-4B88-A5F1-6CB8EF284EDF}" type="pres">
      <dgm:prSet presAssocID="{545520AD-4750-4002-B7AD-EFE86222FF9C}" presName="conn2-1" presStyleLbl="parChTrans1D3" presStyleIdx="6" presStyleCnt="7"/>
      <dgm:spPr/>
    </dgm:pt>
    <dgm:pt modelId="{0063E151-C810-4A7A-9A93-5ACE6240B233}" type="pres">
      <dgm:prSet presAssocID="{545520AD-4750-4002-B7AD-EFE86222FF9C}" presName="connTx" presStyleLbl="parChTrans1D3" presStyleIdx="6" presStyleCnt="7"/>
      <dgm:spPr/>
    </dgm:pt>
    <dgm:pt modelId="{D7D4E353-DAA4-4026-86E6-6E1665388B1E}" type="pres">
      <dgm:prSet presAssocID="{5E75C057-CF05-4B5B-B584-E0B51AFD05E0}" presName="root2" presStyleCnt="0"/>
      <dgm:spPr/>
    </dgm:pt>
    <dgm:pt modelId="{D7BA7BB0-773F-449C-BAB1-CD32979997B7}" type="pres">
      <dgm:prSet presAssocID="{5E75C057-CF05-4B5B-B584-E0B51AFD05E0}" presName="LevelTwoTextNode" presStyleLbl="node3" presStyleIdx="6" presStyleCnt="7">
        <dgm:presLayoutVars>
          <dgm:chPref val="3"/>
        </dgm:presLayoutVars>
      </dgm:prSet>
      <dgm:spPr/>
    </dgm:pt>
    <dgm:pt modelId="{CD0EF143-A41A-4670-8CB5-F14663E14EC5}" type="pres">
      <dgm:prSet presAssocID="{5E75C057-CF05-4B5B-B584-E0B51AFD05E0}" presName="level3hierChild" presStyleCnt="0"/>
      <dgm:spPr/>
    </dgm:pt>
    <dgm:pt modelId="{7A5D4675-5EE0-4B6E-8142-A0FE918B361C}" type="pres">
      <dgm:prSet presAssocID="{F5E26B3E-0F6C-4DD7-8C61-54B1FB071E9B}" presName="conn2-1" presStyleLbl="parChTrans1D4" presStyleIdx="6" presStyleCnt="7"/>
      <dgm:spPr/>
    </dgm:pt>
    <dgm:pt modelId="{3C271EEC-BEAA-4EB2-9AA9-63D31C3DC793}" type="pres">
      <dgm:prSet presAssocID="{F5E26B3E-0F6C-4DD7-8C61-54B1FB071E9B}" presName="connTx" presStyleLbl="parChTrans1D4" presStyleIdx="6" presStyleCnt="7"/>
      <dgm:spPr/>
    </dgm:pt>
    <dgm:pt modelId="{862E4BA0-CBB0-44B3-95EC-F7EE9B53B399}" type="pres">
      <dgm:prSet presAssocID="{254B951E-143F-4479-AEB0-7FFB319AC266}" presName="root2" presStyleCnt="0"/>
      <dgm:spPr/>
    </dgm:pt>
    <dgm:pt modelId="{7EE8DB6D-ED35-4758-8263-D6F327EA34CB}" type="pres">
      <dgm:prSet presAssocID="{254B951E-143F-4479-AEB0-7FFB319AC266}" presName="LevelTwoTextNode" presStyleLbl="node4" presStyleIdx="6" presStyleCnt="7">
        <dgm:presLayoutVars>
          <dgm:chPref val="3"/>
        </dgm:presLayoutVars>
      </dgm:prSet>
      <dgm:spPr/>
    </dgm:pt>
    <dgm:pt modelId="{4A87AE72-BF5C-42FB-96A8-121A3D1E8A21}" type="pres">
      <dgm:prSet presAssocID="{254B951E-143F-4479-AEB0-7FFB319AC266}" presName="level3hierChild" presStyleCnt="0"/>
      <dgm:spPr/>
    </dgm:pt>
  </dgm:ptLst>
  <dgm:cxnLst>
    <dgm:cxn modelId="{EB1DA900-E405-4923-AD0C-4A917477F912}" type="presOf" srcId="{42C01438-9792-4D59-B8DE-7F29F4A4E8B1}" destId="{DD4C723E-2529-4C2E-9345-3D09CE948DFF}" srcOrd="0" destOrd="0" presId="urn:microsoft.com/office/officeart/2005/8/layout/hierarchy2"/>
    <dgm:cxn modelId="{277C6104-FAF7-43ED-AE92-54FAB3163639}" type="presOf" srcId="{0E0E0CC9-D7AD-4081-AE7A-1A2749C26E90}" destId="{B68AB630-BB9D-4951-8F43-50BCAC396F7F}" srcOrd="0" destOrd="0" presId="urn:microsoft.com/office/officeart/2005/8/layout/hierarchy2"/>
    <dgm:cxn modelId="{FD59EB04-80CD-49D4-8652-144348D25802}" srcId="{F78CC62C-15A7-4342-8209-6571337AB45B}" destId="{5E75C057-CF05-4B5B-B584-E0B51AFD05E0}" srcOrd="4" destOrd="0" parTransId="{545520AD-4750-4002-B7AD-EFE86222FF9C}" sibTransId="{E23D1207-21F9-4023-85A9-7817993A5DD6}"/>
    <dgm:cxn modelId="{26B28105-5D5C-4CEC-A11F-F68947E4D83D}" type="presOf" srcId="{2709F5ED-98B9-4D8C-9F4F-3359DFADDF9D}" destId="{BC9C2654-4CC4-41AD-8D3D-792528A5B9E0}" srcOrd="1" destOrd="0" presId="urn:microsoft.com/office/officeart/2005/8/layout/hierarchy2"/>
    <dgm:cxn modelId="{2C5C9508-1333-471F-97B8-0F5574370509}" type="presOf" srcId="{2BA78D7A-C110-4685-89A2-259D3B6EC641}" destId="{48B3E429-00E2-4853-8435-10A9D11FB759}" srcOrd="0" destOrd="0" presId="urn:microsoft.com/office/officeart/2005/8/layout/hierarchy2"/>
    <dgm:cxn modelId="{062F9709-6F90-420B-A137-C856941638EB}" type="presOf" srcId="{B06149B3-8EBA-4026-A80B-D872074DD2B8}" destId="{424784A9-7E56-4679-BF77-BF094C345ACE}" srcOrd="1" destOrd="0" presId="urn:microsoft.com/office/officeart/2005/8/layout/hierarchy2"/>
    <dgm:cxn modelId="{2DB09A0C-5111-48D4-9495-84C90DA43C07}" type="presOf" srcId="{40E6142C-1F97-4187-83C2-F488199A8074}" destId="{6D92E325-22EF-49D5-B20C-79CAFEB5982A}" srcOrd="0" destOrd="0" presId="urn:microsoft.com/office/officeart/2005/8/layout/hierarchy2"/>
    <dgm:cxn modelId="{9540EA0D-A924-4967-880C-590716EE0411}" srcId="{5E75C057-CF05-4B5B-B584-E0B51AFD05E0}" destId="{254B951E-143F-4479-AEB0-7FFB319AC266}" srcOrd="0" destOrd="0" parTransId="{F5E26B3E-0F6C-4DD7-8C61-54B1FB071E9B}" sibTransId="{55FDF258-5FB6-4146-9509-7A574FCE2A75}"/>
    <dgm:cxn modelId="{C9A8560E-A8F9-4D12-AED0-BA7C5F2B5C70}" srcId="{F78CC62C-15A7-4342-8209-6571337AB45B}" destId="{6BA45735-C09E-4399-8B9E-4B470D53C746}" srcOrd="0" destOrd="0" parTransId="{74C2E2F8-D599-408B-A16B-0BE8C058E7F7}" sibTransId="{ED90FB41-53EB-4D73-AF3F-B39BEB9C0941}"/>
    <dgm:cxn modelId="{FEB0D20E-3F0C-4E2A-AB68-B0B919E3A581}" type="presOf" srcId="{B06149B3-8EBA-4026-A80B-D872074DD2B8}" destId="{7D445285-8BBE-4FCD-BEDD-51159DAA18B7}" srcOrd="0" destOrd="0" presId="urn:microsoft.com/office/officeart/2005/8/layout/hierarchy2"/>
    <dgm:cxn modelId="{4B9AAE13-0438-438E-A073-10869A461F5C}" type="presOf" srcId="{9756C6DE-750C-4C88-8924-300527895817}" destId="{BB80B04E-A4B8-41DB-AB14-E994E087A8C8}" srcOrd="0" destOrd="0" presId="urn:microsoft.com/office/officeart/2005/8/layout/hierarchy2"/>
    <dgm:cxn modelId="{501AB216-DCA0-48F1-8CFB-EBD799D899B8}" srcId="{A0130A64-C299-40FF-A306-44F0835D349D}" destId="{0E0E0CC9-D7AD-4081-AE7A-1A2749C26E90}" srcOrd="0" destOrd="0" parTransId="{A3729E39-861D-4645-92C5-A38E66FDA7E6}" sibTransId="{4DE185EA-3FBC-477E-8BF1-59AA226701F7}"/>
    <dgm:cxn modelId="{07630517-B70A-4CE7-8975-7E6E5A4B5C09}" type="presOf" srcId="{A0130A64-C299-40FF-A306-44F0835D349D}" destId="{47AC2600-4708-4985-A5F4-6A9E1AC62B2A}" srcOrd="0" destOrd="0" presId="urn:microsoft.com/office/officeart/2005/8/layout/hierarchy2"/>
    <dgm:cxn modelId="{E28C7F18-D10B-4A4A-AD46-86AB11E0C0D6}" srcId="{9E91C59D-C390-4E24-A445-D998DF812AC6}" destId="{F2F95245-07C7-43F3-B1E3-2630B5CD287F}" srcOrd="0" destOrd="0" parTransId="{40E6142C-1F97-4187-83C2-F488199A8074}" sibTransId="{CD683AC7-1DE7-4E31-A026-C4D343D90A66}"/>
    <dgm:cxn modelId="{85BA4019-BB78-4662-AC73-3EBCAEB1CB44}" type="presOf" srcId="{8CBC02A5-141B-4506-91CC-6C607D5CDA2C}" destId="{9EA67474-C3A7-4CDC-A5CF-5CF96925E879}" srcOrd="0" destOrd="0" presId="urn:microsoft.com/office/officeart/2005/8/layout/hierarchy2"/>
    <dgm:cxn modelId="{C7286119-F0BE-4F88-A752-80B04A33A9A2}" type="presOf" srcId="{8A0F6241-6B93-4168-96F0-C7290B771545}" destId="{16173F3A-EE4C-42E3-84E9-71756B616313}" srcOrd="1" destOrd="0" presId="urn:microsoft.com/office/officeart/2005/8/layout/hierarchy2"/>
    <dgm:cxn modelId="{E298981B-BAAB-4B7A-9CD7-B2529037E635}" type="presOf" srcId="{83B44D79-8A03-4AE8-97F2-CC7A1E6114E3}" destId="{D35F3187-A339-4E0C-BEE3-A429AB45C3B9}" srcOrd="0" destOrd="0" presId="urn:microsoft.com/office/officeart/2005/8/layout/hierarchy2"/>
    <dgm:cxn modelId="{5ACC7B27-9740-42D3-9AE9-F978BDE224A0}" type="presOf" srcId="{6BA45735-C09E-4399-8B9E-4B470D53C746}" destId="{0863C59F-360E-49D0-AA1C-915F705292FF}" srcOrd="0" destOrd="0" presId="urn:microsoft.com/office/officeart/2005/8/layout/hierarchy2"/>
    <dgm:cxn modelId="{BB1B552A-D560-4FC9-B790-60B277B6D5AA}" type="presOf" srcId="{4A78E6F2-311D-4EB4-9600-5F2356FEC30A}" destId="{D7EE6414-E3A0-4582-85AC-FD5B5B43A07E}" srcOrd="0" destOrd="0" presId="urn:microsoft.com/office/officeart/2005/8/layout/hierarchy2"/>
    <dgm:cxn modelId="{1DA41A2B-A64A-4425-9A5D-EE7BF73C0E2C}" type="presOf" srcId="{F78CC62C-15A7-4342-8209-6571337AB45B}" destId="{A84D5F54-41A3-41D8-B615-C841B09A02C9}" srcOrd="0" destOrd="0" presId="urn:microsoft.com/office/officeart/2005/8/layout/hierarchy2"/>
    <dgm:cxn modelId="{FE3F532E-9866-4E13-B5B7-40605DD39984}" srcId="{6BA45735-C09E-4399-8B9E-4B470D53C746}" destId="{B8E0C312-323C-4E1C-8B37-C8BB2C195E8A}" srcOrd="0" destOrd="0" parTransId="{DA17E097-C3DD-43F3-9EAF-8F1D717AE218}" sibTransId="{5C50B333-57CD-4D2E-97DE-7BA2D0FB753B}"/>
    <dgm:cxn modelId="{77B0242F-563B-4EE8-975D-FFD1891E4298}" type="presOf" srcId="{E1E78566-8A18-40DF-8866-8A841DAD45A6}" destId="{6B48C84A-5B76-410A-B224-F8562FB73BC6}" srcOrd="0" destOrd="0" presId="urn:microsoft.com/office/officeart/2005/8/layout/hierarchy2"/>
    <dgm:cxn modelId="{9036D63E-29C9-4ECE-AA37-7A24CA7EA267}" srcId="{F78CC62C-15A7-4342-8209-6571337AB45B}" destId="{9E91C59D-C390-4E24-A445-D998DF812AC6}" srcOrd="2" destOrd="0" parTransId="{42C01438-9792-4D59-B8DE-7F29F4A4E8B1}" sibTransId="{9AC76AAD-6757-49CB-93EF-D93AB438DD17}"/>
    <dgm:cxn modelId="{2181225C-736E-44C4-9FA6-22B972E33A3B}" type="presOf" srcId="{4A78E6F2-311D-4EB4-9600-5F2356FEC30A}" destId="{7A57B3F8-D4DB-4A00-B4F1-D9A4AA7B97F7}" srcOrd="1" destOrd="0" presId="urn:microsoft.com/office/officeart/2005/8/layout/hierarchy2"/>
    <dgm:cxn modelId="{ADBBC441-A815-409B-83DF-55F975EA4430}" srcId="{FDBB3DB3-1A69-4FEE-8C74-51CA7BFC347A}" destId="{83B44D79-8A03-4AE8-97F2-CC7A1E6114E3}" srcOrd="0" destOrd="0" parTransId="{86A6ECDC-9302-4189-B092-6E113756C9AC}" sibTransId="{2094DD69-BBB8-4007-8F10-2A5031FF792A}"/>
    <dgm:cxn modelId="{BE6BA764-4466-4B2A-B86F-6B07F9D7ADF9}" type="presOf" srcId="{5DBDE531-955F-4E1B-A84A-EB0995AD69CC}" destId="{DFF0B94A-E06F-4A14-907C-37B26DD9709E}" srcOrd="0" destOrd="0" presId="urn:microsoft.com/office/officeart/2005/8/layout/hierarchy2"/>
    <dgm:cxn modelId="{FEECFF65-36B9-4EFD-A767-05E6C6E5AB96}" type="presOf" srcId="{F5E26B3E-0F6C-4DD7-8C61-54B1FB071E9B}" destId="{3C271EEC-BEAA-4EB2-9AA9-63D31C3DC793}" srcOrd="1" destOrd="0" presId="urn:microsoft.com/office/officeart/2005/8/layout/hierarchy2"/>
    <dgm:cxn modelId="{8AFD6247-38F2-45F8-8982-C20175596070}" type="presOf" srcId="{B8E0C312-323C-4E1C-8B37-C8BB2C195E8A}" destId="{8A46A3FF-08D0-4424-94D3-9C5CEA085C6B}" srcOrd="0" destOrd="0" presId="urn:microsoft.com/office/officeart/2005/8/layout/hierarchy2"/>
    <dgm:cxn modelId="{ACC7866B-284F-491E-B88F-734BE2B7BDC0}" type="presOf" srcId="{F2F95245-07C7-43F3-B1E3-2630B5CD287F}" destId="{22B71060-7E45-47BD-877F-B8F2E295376A}" srcOrd="0" destOrd="0" presId="urn:microsoft.com/office/officeart/2005/8/layout/hierarchy2"/>
    <dgm:cxn modelId="{3C37A34B-E373-4017-A338-D53EC1D5FED4}" type="presOf" srcId="{8CBC02A5-141B-4506-91CC-6C607D5CDA2C}" destId="{E2AF5E21-3CF9-48E8-95FE-70D7C5E9FADC}" srcOrd="1" destOrd="0" presId="urn:microsoft.com/office/officeart/2005/8/layout/hierarchy2"/>
    <dgm:cxn modelId="{D60DFF4B-8279-4071-9490-49647D18A1E6}" type="presOf" srcId="{74C2E2F8-D599-408B-A16B-0BE8C058E7F7}" destId="{9FC0573D-01E2-4856-81B0-C8B4DCAB6CAF}" srcOrd="1" destOrd="0" presId="urn:microsoft.com/office/officeart/2005/8/layout/hierarchy2"/>
    <dgm:cxn modelId="{FD465051-0D3B-43E6-874F-1F59061A0EF8}" type="presOf" srcId="{545520AD-4750-4002-B7AD-EFE86222FF9C}" destId="{83BBA3E2-30DD-4B88-A5F1-6CB8EF284EDF}" srcOrd="0" destOrd="0" presId="urn:microsoft.com/office/officeart/2005/8/layout/hierarchy2"/>
    <dgm:cxn modelId="{96419F71-A0AF-412F-A034-DDF83B6D3622}" srcId="{763C4A94-07AB-425D-BEE6-7E198FFF2D9F}" destId="{E1E78566-8A18-40DF-8866-8A841DAD45A6}" srcOrd="0" destOrd="0" parTransId="{2BA78D7A-C110-4685-89A2-259D3B6EC641}" sibTransId="{653A3397-6FD6-4838-B453-D4398195188A}"/>
    <dgm:cxn modelId="{B64A4955-0BD2-48FF-95F4-35C1B4FCC3C4}" type="presOf" srcId="{2BA78D7A-C110-4685-89A2-259D3B6EC641}" destId="{864B47C1-4C9B-4E46-83C2-DB655EEA1199}" srcOrd="1" destOrd="0" presId="urn:microsoft.com/office/officeart/2005/8/layout/hierarchy2"/>
    <dgm:cxn modelId="{6AB8E377-6D46-45BC-A495-2B87B132A26E}" type="presOf" srcId="{9E91C59D-C390-4E24-A445-D998DF812AC6}" destId="{2CDF4D0E-CB66-4CE8-9016-C4920FA87012}" srcOrd="0" destOrd="0" presId="urn:microsoft.com/office/officeart/2005/8/layout/hierarchy2"/>
    <dgm:cxn modelId="{3C82D87B-5B98-450E-B10E-7020CDBBEFA6}" srcId="{FCEBCCE9-0E71-4F3D-A2FF-B053023C1C47}" destId="{FDBB3DB3-1A69-4FEE-8C74-51CA7BFC347A}" srcOrd="0" destOrd="0" parTransId="{B06149B3-8EBA-4026-A80B-D872074DD2B8}" sibTransId="{BC2F8073-0730-40DE-820A-CE4C9CEE957E}"/>
    <dgm:cxn modelId="{BBCD7982-E4D1-45F2-8B35-83BE86ECFCBD}" srcId="{FDBB3DB3-1A69-4FEE-8C74-51CA7BFC347A}" destId="{763C4A94-07AB-425D-BEE6-7E198FFF2D9F}" srcOrd="1" destOrd="0" parTransId="{2709F5ED-98B9-4D8C-9F4F-3359DFADDF9D}" sibTransId="{F931229A-4175-4680-8BB4-E8F9CCC365E1}"/>
    <dgm:cxn modelId="{41AE4A88-9541-4BAD-BBF4-324CA1914759}" type="presOf" srcId="{DA17E097-C3DD-43F3-9EAF-8F1D717AE218}" destId="{5A78AFF9-09DC-4F96-9B66-0F5BF3343FC1}" srcOrd="1" destOrd="0" presId="urn:microsoft.com/office/officeart/2005/8/layout/hierarchy2"/>
    <dgm:cxn modelId="{243D0D8D-3516-4E6A-A529-B6B8C02D949B}" type="presOf" srcId="{D542B6C0-E48E-4C22-9F00-71F2CF326661}" destId="{590BABC0-5ADF-48D2-BFE0-740374D0B1DF}" srcOrd="1" destOrd="0" presId="urn:microsoft.com/office/officeart/2005/8/layout/hierarchy2"/>
    <dgm:cxn modelId="{E9BD8290-5EC4-4DE3-8B53-E5E96A45AFCC}" type="presOf" srcId="{763C4A94-07AB-425D-BEE6-7E198FFF2D9F}" destId="{641476DC-8651-4B82-AF6D-B801E4915498}" srcOrd="0" destOrd="0" presId="urn:microsoft.com/office/officeart/2005/8/layout/hierarchy2"/>
    <dgm:cxn modelId="{47EADF91-8763-4643-AB4E-CC8FE0DE3C0E}" type="presOf" srcId="{A3729E39-861D-4645-92C5-A38E66FDA7E6}" destId="{489388B0-DAD8-4388-8927-24EFC44764B3}" srcOrd="1" destOrd="0" presId="urn:microsoft.com/office/officeart/2005/8/layout/hierarchy2"/>
    <dgm:cxn modelId="{D572EF91-46BD-4BFF-9EC4-74F0E53FA48B}" type="presOf" srcId="{254B951E-143F-4479-AEB0-7FFB319AC266}" destId="{7EE8DB6D-ED35-4758-8263-D6F327EA34CB}" srcOrd="0" destOrd="0" presId="urn:microsoft.com/office/officeart/2005/8/layout/hierarchy2"/>
    <dgm:cxn modelId="{D325EA94-29A1-4F48-8273-737F14AEACBC}" type="presOf" srcId="{5E75C057-CF05-4B5B-B584-E0B51AFD05E0}" destId="{D7BA7BB0-773F-449C-BAB1-CD32979997B7}" srcOrd="0" destOrd="0" presId="urn:microsoft.com/office/officeart/2005/8/layout/hierarchy2"/>
    <dgm:cxn modelId="{19AD3295-A0EB-4F48-8E08-74F35E0522B2}" srcId="{9E605F1D-FAB5-4C94-BB70-0F484E7074A5}" destId="{FCEBCCE9-0E71-4F3D-A2FF-B053023C1C47}" srcOrd="0" destOrd="0" parTransId="{5484C488-D291-4E68-8774-B7719362EB6F}" sibTransId="{AC53C140-EDD8-4173-9E63-49C1DA49FA65}"/>
    <dgm:cxn modelId="{4372D395-532C-44D0-BB9B-6526951B6AB0}" srcId="{FCEBCCE9-0E71-4F3D-A2FF-B053023C1C47}" destId="{F78CC62C-15A7-4342-8209-6571337AB45B}" srcOrd="1" destOrd="0" parTransId="{8A0F6241-6B93-4168-96F0-C7290B771545}" sibTransId="{426C7D32-6425-4B05-A831-9CB85B4F265C}"/>
    <dgm:cxn modelId="{04417199-35C9-4D6B-83A7-41A896ABE7B3}" type="presOf" srcId="{8A0F6241-6B93-4168-96F0-C7290B771545}" destId="{46BD689B-E029-4B09-B5BB-E19E35E0F3E2}" srcOrd="0" destOrd="0" presId="urn:microsoft.com/office/officeart/2005/8/layout/hierarchy2"/>
    <dgm:cxn modelId="{CF2F1E9C-572C-4948-810A-1581938EDA5B}" type="presOf" srcId="{42C01438-9792-4D59-B8DE-7F29F4A4E8B1}" destId="{5636D3FC-624C-468B-BBD5-71F27BE03067}" srcOrd="1" destOrd="0" presId="urn:microsoft.com/office/officeart/2005/8/layout/hierarchy2"/>
    <dgm:cxn modelId="{C1B232A1-52F6-4FA9-9EEB-45A46901CC53}" type="presOf" srcId="{DA17E097-C3DD-43F3-9EAF-8F1D717AE218}" destId="{3293D4DD-443D-4E60-9DAF-AB6B4ADFD750}" srcOrd="0" destOrd="0" presId="urn:microsoft.com/office/officeart/2005/8/layout/hierarchy2"/>
    <dgm:cxn modelId="{718F94B5-CE3D-4818-B2B6-A70EC209D5AE}" type="presOf" srcId="{A3729E39-861D-4645-92C5-A38E66FDA7E6}" destId="{A90E4653-9C5C-4429-927D-3EB6FAC861DC}" srcOrd="0" destOrd="0" presId="urn:microsoft.com/office/officeart/2005/8/layout/hierarchy2"/>
    <dgm:cxn modelId="{93BA4FB8-E93F-4AF3-861B-88CC5479FFEB}" type="presOf" srcId="{545520AD-4750-4002-B7AD-EFE86222FF9C}" destId="{0063E151-C810-4A7A-9A93-5ACE6240B233}" srcOrd="1" destOrd="0" presId="urn:microsoft.com/office/officeart/2005/8/layout/hierarchy2"/>
    <dgm:cxn modelId="{15A6ABC0-0BB6-46F1-8BE2-E0A8297BA7E1}" type="presOf" srcId="{86A6ECDC-9302-4189-B092-6E113756C9AC}" destId="{1BF1A1F0-E78F-4C58-95DA-A68E8D78508C}" srcOrd="0" destOrd="0" presId="urn:microsoft.com/office/officeart/2005/8/layout/hierarchy2"/>
    <dgm:cxn modelId="{A562F2C1-A70B-43D5-BA59-D5437904A028}" type="presOf" srcId="{9756C6DE-750C-4C88-8924-300527895817}" destId="{BF01741B-444C-4F7A-94CC-4E0FAACD3047}" srcOrd="1" destOrd="0" presId="urn:microsoft.com/office/officeart/2005/8/layout/hierarchy2"/>
    <dgm:cxn modelId="{D70D39C2-58CD-47EF-AB43-85312401A27B}" type="presOf" srcId="{D542B6C0-E48E-4C22-9F00-71F2CF326661}" destId="{F1CC1452-8345-4E6A-9DBD-D9926E5490B1}" srcOrd="0" destOrd="0" presId="urn:microsoft.com/office/officeart/2005/8/layout/hierarchy2"/>
    <dgm:cxn modelId="{8C0011C6-EF28-421B-AC81-20519C35B832}" srcId="{F78CC62C-15A7-4342-8209-6571337AB45B}" destId="{A0130A64-C299-40FF-A306-44F0835D349D}" srcOrd="3" destOrd="0" parTransId="{9756C6DE-750C-4C88-8924-300527895817}" sibTransId="{7DC91B21-3C08-4E90-8234-1C431CECE7EE}"/>
    <dgm:cxn modelId="{B0611CCE-3B84-443C-8A04-7200689522AE}" type="presOf" srcId="{9E605F1D-FAB5-4C94-BB70-0F484E7074A5}" destId="{2355DB06-D16F-4B70-9A7E-BCCAF96EE5ED}" srcOrd="0" destOrd="0" presId="urn:microsoft.com/office/officeart/2005/8/layout/hierarchy2"/>
    <dgm:cxn modelId="{74F34ACF-F588-40F8-8878-65C7B17A2F11}" srcId="{F78CC62C-15A7-4342-8209-6571337AB45B}" destId="{CA471D8F-9A46-48F0-8690-4705E532F202}" srcOrd="1" destOrd="0" parTransId="{D542B6C0-E48E-4C22-9F00-71F2CF326661}" sibTransId="{6808766B-26FB-4056-B7B7-45B855207DC3}"/>
    <dgm:cxn modelId="{F5D8DED1-4254-4B0F-B63E-49BD68D1C3B5}" type="presOf" srcId="{C1246C3D-B2BD-4472-BA51-52B4F16D3772}" destId="{7C94EF32-0AC4-42B1-B7D5-A5A9873CCD58}" srcOrd="0" destOrd="0" presId="urn:microsoft.com/office/officeart/2005/8/layout/hierarchy2"/>
    <dgm:cxn modelId="{3731FDDD-F9C3-47A5-8FD9-972BD342B768}" srcId="{83B44D79-8A03-4AE8-97F2-CC7A1E6114E3}" destId="{5DBDE531-955F-4E1B-A84A-EB0995AD69CC}" srcOrd="0" destOrd="0" parTransId="{4A78E6F2-311D-4EB4-9600-5F2356FEC30A}" sibTransId="{0B4BA3B5-6883-4EC8-8D54-34C9416F276E}"/>
    <dgm:cxn modelId="{759CE9DE-DBCB-44CA-8DFA-54E1A977689F}" type="presOf" srcId="{2709F5ED-98B9-4D8C-9F4F-3359DFADDF9D}" destId="{83441D1D-D33E-42C4-8AE8-BA1FB7DDF609}" srcOrd="0" destOrd="0" presId="urn:microsoft.com/office/officeart/2005/8/layout/hierarchy2"/>
    <dgm:cxn modelId="{51938EE3-2772-4962-B1CB-E8184B17DC41}" type="presOf" srcId="{74C2E2F8-D599-408B-A16B-0BE8C058E7F7}" destId="{2A932B34-4D59-42E7-B7C6-EFB4417C6A09}" srcOrd="0" destOrd="0" presId="urn:microsoft.com/office/officeart/2005/8/layout/hierarchy2"/>
    <dgm:cxn modelId="{9954F0EC-D474-4446-BC80-9E1A10314701}" type="presOf" srcId="{40E6142C-1F97-4187-83C2-F488199A8074}" destId="{8563D4D9-0625-41E1-842B-6916D6210BB0}" srcOrd="1" destOrd="0" presId="urn:microsoft.com/office/officeart/2005/8/layout/hierarchy2"/>
    <dgm:cxn modelId="{D835B3EE-075D-4127-B9A0-AD684CD1B290}" type="presOf" srcId="{FDBB3DB3-1A69-4FEE-8C74-51CA7BFC347A}" destId="{E553AED3-6496-45FE-8FFF-32EC8CA54B81}" srcOrd="0" destOrd="0" presId="urn:microsoft.com/office/officeart/2005/8/layout/hierarchy2"/>
    <dgm:cxn modelId="{5A2814EF-395F-440F-AE69-CC4D4546D18B}" type="presOf" srcId="{86A6ECDC-9302-4189-B092-6E113756C9AC}" destId="{AFE6DDB1-A789-40C3-9703-CCF4D59A7CBE}" srcOrd="1" destOrd="0" presId="urn:microsoft.com/office/officeart/2005/8/layout/hierarchy2"/>
    <dgm:cxn modelId="{E57F4BEF-D376-4C0D-997C-D1DE5FEA2CFC}" type="presOf" srcId="{FCEBCCE9-0E71-4F3D-A2FF-B053023C1C47}" destId="{AC05A14C-4239-44A6-A8C8-91303B9B324D}" srcOrd="0" destOrd="0" presId="urn:microsoft.com/office/officeart/2005/8/layout/hierarchy2"/>
    <dgm:cxn modelId="{BD08A4F3-81B2-485C-AA97-D4B6269D6EBB}" type="presOf" srcId="{CA471D8F-9A46-48F0-8690-4705E532F202}" destId="{9909F0FB-833C-4DC6-A286-C2BD63E902AF}" srcOrd="0" destOrd="0" presId="urn:microsoft.com/office/officeart/2005/8/layout/hierarchy2"/>
    <dgm:cxn modelId="{14FBE3F3-0E45-4219-BD85-0C8A601D3FBD}" srcId="{CA471D8F-9A46-48F0-8690-4705E532F202}" destId="{C1246C3D-B2BD-4472-BA51-52B4F16D3772}" srcOrd="0" destOrd="0" parTransId="{8CBC02A5-141B-4506-91CC-6C607D5CDA2C}" sibTransId="{632258BF-CD15-4DB6-8D1F-31B2814A27B9}"/>
    <dgm:cxn modelId="{F8D69CF8-487B-48F5-82D8-80E66A8485B8}" type="presOf" srcId="{F5E26B3E-0F6C-4DD7-8C61-54B1FB071E9B}" destId="{7A5D4675-5EE0-4B6E-8142-A0FE918B361C}" srcOrd="0" destOrd="0" presId="urn:microsoft.com/office/officeart/2005/8/layout/hierarchy2"/>
    <dgm:cxn modelId="{E2E8B5A6-571C-4E5A-8D70-C5A1448F8EAA}" type="presParOf" srcId="{2355DB06-D16F-4B70-9A7E-BCCAF96EE5ED}" destId="{B1F00A3A-B1D9-41DB-A190-8BDC4808DFD1}" srcOrd="0" destOrd="0" presId="urn:microsoft.com/office/officeart/2005/8/layout/hierarchy2"/>
    <dgm:cxn modelId="{A8EF8EBB-7301-4909-92EB-4A1A93A01F80}" type="presParOf" srcId="{B1F00A3A-B1D9-41DB-A190-8BDC4808DFD1}" destId="{AC05A14C-4239-44A6-A8C8-91303B9B324D}" srcOrd="0" destOrd="0" presId="urn:microsoft.com/office/officeart/2005/8/layout/hierarchy2"/>
    <dgm:cxn modelId="{740FEF15-D292-48AB-AB85-69BE6704A47B}" type="presParOf" srcId="{B1F00A3A-B1D9-41DB-A190-8BDC4808DFD1}" destId="{036E27AE-4E54-4669-A981-60D255A902C6}" srcOrd="1" destOrd="0" presId="urn:microsoft.com/office/officeart/2005/8/layout/hierarchy2"/>
    <dgm:cxn modelId="{12A90411-8278-4DF8-8F23-8DC2AEDEC26D}" type="presParOf" srcId="{036E27AE-4E54-4669-A981-60D255A902C6}" destId="{7D445285-8BBE-4FCD-BEDD-51159DAA18B7}" srcOrd="0" destOrd="0" presId="urn:microsoft.com/office/officeart/2005/8/layout/hierarchy2"/>
    <dgm:cxn modelId="{60D9A336-367A-4B7E-B9D3-DBCF65044D35}" type="presParOf" srcId="{7D445285-8BBE-4FCD-BEDD-51159DAA18B7}" destId="{424784A9-7E56-4679-BF77-BF094C345ACE}" srcOrd="0" destOrd="0" presId="urn:microsoft.com/office/officeart/2005/8/layout/hierarchy2"/>
    <dgm:cxn modelId="{8823EC1D-8463-4CBE-B086-E160BB19F50C}" type="presParOf" srcId="{036E27AE-4E54-4669-A981-60D255A902C6}" destId="{CD891DA3-8398-4A69-8861-E7F0820AD5B5}" srcOrd="1" destOrd="0" presId="urn:microsoft.com/office/officeart/2005/8/layout/hierarchy2"/>
    <dgm:cxn modelId="{922A15CF-1AF8-4DDF-84C3-C195AE41047C}" type="presParOf" srcId="{CD891DA3-8398-4A69-8861-E7F0820AD5B5}" destId="{E553AED3-6496-45FE-8FFF-32EC8CA54B81}" srcOrd="0" destOrd="0" presId="urn:microsoft.com/office/officeart/2005/8/layout/hierarchy2"/>
    <dgm:cxn modelId="{4BE3EE4E-C399-42F8-8540-E8823A4509D4}" type="presParOf" srcId="{CD891DA3-8398-4A69-8861-E7F0820AD5B5}" destId="{B512B1F9-F677-4407-8530-FF5F0D4A77FB}" srcOrd="1" destOrd="0" presId="urn:microsoft.com/office/officeart/2005/8/layout/hierarchy2"/>
    <dgm:cxn modelId="{EB7A4E8A-7A58-402F-BC06-9AA82D2ADAD3}" type="presParOf" srcId="{B512B1F9-F677-4407-8530-FF5F0D4A77FB}" destId="{1BF1A1F0-E78F-4C58-95DA-A68E8D78508C}" srcOrd="0" destOrd="0" presId="urn:microsoft.com/office/officeart/2005/8/layout/hierarchy2"/>
    <dgm:cxn modelId="{9EFDC9AE-1CA9-4F69-B91D-BE92DEF76459}" type="presParOf" srcId="{1BF1A1F0-E78F-4C58-95DA-A68E8D78508C}" destId="{AFE6DDB1-A789-40C3-9703-CCF4D59A7CBE}" srcOrd="0" destOrd="0" presId="urn:microsoft.com/office/officeart/2005/8/layout/hierarchy2"/>
    <dgm:cxn modelId="{259A57E3-CE9E-4EA1-9264-F80EC6D775CB}" type="presParOf" srcId="{B512B1F9-F677-4407-8530-FF5F0D4A77FB}" destId="{E56D3CE6-642B-41AA-856B-96EBFA11AFAF}" srcOrd="1" destOrd="0" presId="urn:microsoft.com/office/officeart/2005/8/layout/hierarchy2"/>
    <dgm:cxn modelId="{DB04028C-ED05-4905-A562-7FB4BB106820}" type="presParOf" srcId="{E56D3CE6-642B-41AA-856B-96EBFA11AFAF}" destId="{D35F3187-A339-4E0C-BEE3-A429AB45C3B9}" srcOrd="0" destOrd="0" presId="urn:microsoft.com/office/officeart/2005/8/layout/hierarchy2"/>
    <dgm:cxn modelId="{F341E6F0-06A9-481D-8A60-AD067D3FC72F}" type="presParOf" srcId="{E56D3CE6-642B-41AA-856B-96EBFA11AFAF}" destId="{295D6A2B-02DC-4FD9-8549-C4A35CD8E0D4}" srcOrd="1" destOrd="0" presId="urn:microsoft.com/office/officeart/2005/8/layout/hierarchy2"/>
    <dgm:cxn modelId="{593EF156-C89B-4221-98DD-9CE9ED699CDE}" type="presParOf" srcId="{295D6A2B-02DC-4FD9-8549-C4A35CD8E0D4}" destId="{D7EE6414-E3A0-4582-85AC-FD5B5B43A07E}" srcOrd="0" destOrd="0" presId="urn:microsoft.com/office/officeart/2005/8/layout/hierarchy2"/>
    <dgm:cxn modelId="{F848C758-1A83-4D33-80D4-9ED6D9E4644F}" type="presParOf" srcId="{D7EE6414-E3A0-4582-85AC-FD5B5B43A07E}" destId="{7A57B3F8-D4DB-4A00-B4F1-D9A4AA7B97F7}" srcOrd="0" destOrd="0" presId="urn:microsoft.com/office/officeart/2005/8/layout/hierarchy2"/>
    <dgm:cxn modelId="{2401BE9F-9FDB-432C-9E0F-3709221BEE5C}" type="presParOf" srcId="{295D6A2B-02DC-4FD9-8549-C4A35CD8E0D4}" destId="{85F1F988-9A5B-4972-95BB-4E01CD70E5B8}" srcOrd="1" destOrd="0" presId="urn:microsoft.com/office/officeart/2005/8/layout/hierarchy2"/>
    <dgm:cxn modelId="{538D1EF9-7F62-4E4D-BE72-3980C5748148}" type="presParOf" srcId="{85F1F988-9A5B-4972-95BB-4E01CD70E5B8}" destId="{DFF0B94A-E06F-4A14-907C-37B26DD9709E}" srcOrd="0" destOrd="0" presId="urn:microsoft.com/office/officeart/2005/8/layout/hierarchy2"/>
    <dgm:cxn modelId="{F4749BC6-BD80-4605-8FEC-5B9A6529A82E}" type="presParOf" srcId="{85F1F988-9A5B-4972-95BB-4E01CD70E5B8}" destId="{994D253A-C788-4988-A455-10AA564686F0}" srcOrd="1" destOrd="0" presId="urn:microsoft.com/office/officeart/2005/8/layout/hierarchy2"/>
    <dgm:cxn modelId="{D826B407-FEEC-493C-A193-87BF5EB09C0C}" type="presParOf" srcId="{B512B1F9-F677-4407-8530-FF5F0D4A77FB}" destId="{83441D1D-D33E-42C4-8AE8-BA1FB7DDF609}" srcOrd="2" destOrd="0" presId="urn:microsoft.com/office/officeart/2005/8/layout/hierarchy2"/>
    <dgm:cxn modelId="{A529FCD9-88C9-405F-82EB-2E3FA201DFC0}" type="presParOf" srcId="{83441D1D-D33E-42C4-8AE8-BA1FB7DDF609}" destId="{BC9C2654-4CC4-41AD-8D3D-792528A5B9E0}" srcOrd="0" destOrd="0" presId="urn:microsoft.com/office/officeart/2005/8/layout/hierarchy2"/>
    <dgm:cxn modelId="{AF4D171C-5A1A-43C9-B378-AD67EE1CD39D}" type="presParOf" srcId="{B512B1F9-F677-4407-8530-FF5F0D4A77FB}" destId="{20489854-73C3-42AC-9C5D-57D1FD46C81A}" srcOrd="3" destOrd="0" presId="urn:microsoft.com/office/officeart/2005/8/layout/hierarchy2"/>
    <dgm:cxn modelId="{9E8400DC-4157-4BC0-AA6E-9EC19B2CD418}" type="presParOf" srcId="{20489854-73C3-42AC-9C5D-57D1FD46C81A}" destId="{641476DC-8651-4B82-AF6D-B801E4915498}" srcOrd="0" destOrd="0" presId="urn:microsoft.com/office/officeart/2005/8/layout/hierarchy2"/>
    <dgm:cxn modelId="{9585974A-AC16-4229-B6F7-B192A179D8BD}" type="presParOf" srcId="{20489854-73C3-42AC-9C5D-57D1FD46C81A}" destId="{C229DBA8-3761-4A9D-845F-0559B06663CD}" srcOrd="1" destOrd="0" presId="urn:microsoft.com/office/officeart/2005/8/layout/hierarchy2"/>
    <dgm:cxn modelId="{73621BA5-CC6E-43F7-BEB2-D777E39A56B8}" type="presParOf" srcId="{C229DBA8-3761-4A9D-845F-0559B06663CD}" destId="{48B3E429-00E2-4853-8435-10A9D11FB759}" srcOrd="0" destOrd="0" presId="urn:microsoft.com/office/officeart/2005/8/layout/hierarchy2"/>
    <dgm:cxn modelId="{4C558A1A-18DD-4BB1-AEFB-FE128B9F484D}" type="presParOf" srcId="{48B3E429-00E2-4853-8435-10A9D11FB759}" destId="{864B47C1-4C9B-4E46-83C2-DB655EEA1199}" srcOrd="0" destOrd="0" presId="urn:microsoft.com/office/officeart/2005/8/layout/hierarchy2"/>
    <dgm:cxn modelId="{38B0EC35-C0AB-46A4-9955-F340768ADC4C}" type="presParOf" srcId="{C229DBA8-3761-4A9D-845F-0559B06663CD}" destId="{3E7D9599-291F-4A24-B754-C23B255491EC}" srcOrd="1" destOrd="0" presId="urn:microsoft.com/office/officeart/2005/8/layout/hierarchy2"/>
    <dgm:cxn modelId="{539305FE-4F2D-4432-9556-0CC8810C6A50}" type="presParOf" srcId="{3E7D9599-291F-4A24-B754-C23B255491EC}" destId="{6B48C84A-5B76-410A-B224-F8562FB73BC6}" srcOrd="0" destOrd="0" presId="urn:microsoft.com/office/officeart/2005/8/layout/hierarchy2"/>
    <dgm:cxn modelId="{ABDAF658-265D-45C6-BB7C-CA4AEDA5824F}" type="presParOf" srcId="{3E7D9599-291F-4A24-B754-C23B255491EC}" destId="{ADE035B1-0E4A-435E-AEEC-01F0CA3D69A2}" srcOrd="1" destOrd="0" presId="urn:microsoft.com/office/officeart/2005/8/layout/hierarchy2"/>
    <dgm:cxn modelId="{BE98BF07-E1B5-47C1-A05C-811166FF1783}" type="presParOf" srcId="{036E27AE-4E54-4669-A981-60D255A902C6}" destId="{46BD689B-E029-4B09-B5BB-E19E35E0F3E2}" srcOrd="2" destOrd="0" presId="urn:microsoft.com/office/officeart/2005/8/layout/hierarchy2"/>
    <dgm:cxn modelId="{9627D0D9-173A-4626-B911-BC72D4583031}" type="presParOf" srcId="{46BD689B-E029-4B09-B5BB-E19E35E0F3E2}" destId="{16173F3A-EE4C-42E3-84E9-71756B616313}" srcOrd="0" destOrd="0" presId="urn:microsoft.com/office/officeart/2005/8/layout/hierarchy2"/>
    <dgm:cxn modelId="{95498240-7176-40DE-BA0A-CD1539DCFC1F}" type="presParOf" srcId="{036E27AE-4E54-4669-A981-60D255A902C6}" destId="{49F874B0-47D3-4DC6-9300-62511CF20329}" srcOrd="3" destOrd="0" presId="urn:microsoft.com/office/officeart/2005/8/layout/hierarchy2"/>
    <dgm:cxn modelId="{C013ACC2-AEC1-4DC0-8D20-D296945A9CC0}" type="presParOf" srcId="{49F874B0-47D3-4DC6-9300-62511CF20329}" destId="{A84D5F54-41A3-41D8-B615-C841B09A02C9}" srcOrd="0" destOrd="0" presId="urn:microsoft.com/office/officeart/2005/8/layout/hierarchy2"/>
    <dgm:cxn modelId="{DDFA2DFD-A2B2-4DBB-9A1E-CFA47E027C79}" type="presParOf" srcId="{49F874B0-47D3-4DC6-9300-62511CF20329}" destId="{60EEA98D-A333-4D77-966C-36C230778942}" srcOrd="1" destOrd="0" presId="urn:microsoft.com/office/officeart/2005/8/layout/hierarchy2"/>
    <dgm:cxn modelId="{C9BB5F53-DB71-4248-B6BE-B87F68BC4D5D}" type="presParOf" srcId="{60EEA98D-A333-4D77-966C-36C230778942}" destId="{2A932B34-4D59-42E7-B7C6-EFB4417C6A09}" srcOrd="0" destOrd="0" presId="urn:microsoft.com/office/officeart/2005/8/layout/hierarchy2"/>
    <dgm:cxn modelId="{28B69C70-8732-492D-8508-A9A8CBE13D0B}" type="presParOf" srcId="{2A932B34-4D59-42E7-B7C6-EFB4417C6A09}" destId="{9FC0573D-01E2-4856-81B0-C8B4DCAB6CAF}" srcOrd="0" destOrd="0" presId="urn:microsoft.com/office/officeart/2005/8/layout/hierarchy2"/>
    <dgm:cxn modelId="{234A046F-B353-49C1-BBC8-2B0BE4916FB2}" type="presParOf" srcId="{60EEA98D-A333-4D77-966C-36C230778942}" destId="{EDA2D5ED-305E-497E-AAD1-FBD84491EFC2}" srcOrd="1" destOrd="0" presId="urn:microsoft.com/office/officeart/2005/8/layout/hierarchy2"/>
    <dgm:cxn modelId="{C6783F01-ECC2-4B89-89D7-5C9797806255}" type="presParOf" srcId="{EDA2D5ED-305E-497E-AAD1-FBD84491EFC2}" destId="{0863C59F-360E-49D0-AA1C-915F705292FF}" srcOrd="0" destOrd="0" presId="urn:microsoft.com/office/officeart/2005/8/layout/hierarchy2"/>
    <dgm:cxn modelId="{8BCD5A0E-CF17-4E8E-8057-E47068133F6C}" type="presParOf" srcId="{EDA2D5ED-305E-497E-AAD1-FBD84491EFC2}" destId="{23115DC3-2C44-4D45-8EAB-166F1A0C7A98}" srcOrd="1" destOrd="0" presId="urn:microsoft.com/office/officeart/2005/8/layout/hierarchy2"/>
    <dgm:cxn modelId="{F50413A9-64DB-4CD7-B4EB-063FFF99666F}" type="presParOf" srcId="{23115DC3-2C44-4D45-8EAB-166F1A0C7A98}" destId="{3293D4DD-443D-4E60-9DAF-AB6B4ADFD750}" srcOrd="0" destOrd="0" presId="urn:microsoft.com/office/officeart/2005/8/layout/hierarchy2"/>
    <dgm:cxn modelId="{31ED073B-3E36-4D69-A03E-C99F3BC42B5C}" type="presParOf" srcId="{3293D4DD-443D-4E60-9DAF-AB6B4ADFD750}" destId="{5A78AFF9-09DC-4F96-9B66-0F5BF3343FC1}" srcOrd="0" destOrd="0" presId="urn:microsoft.com/office/officeart/2005/8/layout/hierarchy2"/>
    <dgm:cxn modelId="{2E720CF5-3422-4FC0-AB2E-F83BAAA2B1A4}" type="presParOf" srcId="{23115DC3-2C44-4D45-8EAB-166F1A0C7A98}" destId="{DA693179-13D6-4C7A-9143-16A07806069F}" srcOrd="1" destOrd="0" presId="urn:microsoft.com/office/officeart/2005/8/layout/hierarchy2"/>
    <dgm:cxn modelId="{387C81A0-8130-4F6B-8ABC-C4A02D05C512}" type="presParOf" srcId="{DA693179-13D6-4C7A-9143-16A07806069F}" destId="{8A46A3FF-08D0-4424-94D3-9C5CEA085C6B}" srcOrd="0" destOrd="0" presId="urn:microsoft.com/office/officeart/2005/8/layout/hierarchy2"/>
    <dgm:cxn modelId="{5628ABFB-BC22-4A81-B818-C99C1A6F80CF}" type="presParOf" srcId="{DA693179-13D6-4C7A-9143-16A07806069F}" destId="{334861D5-AF0A-4512-806F-08E311CBBB2F}" srcOrd="1" destOrd="0" presId="urn:microsoft.com/office/officeart/2005/8/layout/hierarchy2"/>
    <dgm:cxn modelId="{5CDDC2DC-1AC1-4014-8443-45105C9A0907}" type="presParOf" srcId="{60EEA98D-A333-4D77-966C-36C230778942}" destId="{F1CC1452-8345-4E6A-9DBD-D9926E5490B1}" srcOrd="2" destOrd="0" presId="urn:microsoft.com/office/officeart/2005/8/layout/hierarchy2"/>
    <dgm:cxn modelId="{8163F4E3-C0AD-480D-A451-BA47DBED8B10}" type="presParOf" srcId="{F1CC1452-8345-4E6A-9DBD-D9926E5490B1}" destId="{590BABC0-5ADF-48D2-BFE0-740374D0B1DF}" srcOrd="0" destOrd="0" presId="urn:microsoft.com/office/officeart/2005/8/layout/hierarchy2"/>
    <dgm:cxn modelId="{205B8E3A-2493-4EAA-976A-FFEEE012EF58}" type="presParOf" srcId="{60EEA98D-A333-4D77-966C-36C230778942}" destId="{274F28F6-3BBB-4622-93EB-EA00A0E2A5E5}" srcOrd="3" destOrd="0" presId="urn:microsoft.com/office/officeart/2005/8/layout/hierarchy2"/>
    <dgm:cxn modelId="{845C817F-89FF-4F61-B377-77251B485273}" type="presParOf" srcId="{274F28F6-3BBB-4622-93EB-EA00A0E2A5E5}" destId="{9909F0FB-833C-4DC6-A286-C2BD63E902AF}" srcOrd="0" destOrd="0" presId="urn:microsoft.com/office/officeart/2005/8/layout/hierarchy2"/>
    <dgm:cxn modelId="{75A8B405-7A67-4DA9-AB20-402BFB92E4E7}" type="presParOf" srcId="{274F28F6-3BBB-4622-93EB-EA00A0E2A5E5}" destId="{792F57FC-C8A3-4EDA-91B3-F9BFA0485684}" srcOrd="1" destOrd="0" presId="urn:microsoft.com/office/officeart/2005/8/layout/hierarchy2"/>
    <dgm:cxn modelId="{7785E3C6-7D9F-47F3-9278-996FC88D17DB}" type="presParOf" srcId="{792F57FC-C8A3-4EDA-91B3-F9BFA0485684}" destId="{9EA67474-C3A7-4CDC-A5CF-5CF96925E879}" srcOrd="0" destOrd="0" presId="urn:microsoft.com/office/officeart/2005/8/layout/hierarchy2"/>
    <dgm:cxn modelId="{25394AAB-2B53-4515-A3F6-3D911A45E017}" type="presParOf" srcId="{9EA67474-C3A7-4CDC-A5CF-5CF96925E879}" destId="{E2AF5E21-3CF9-48E8-95FE-70D7C5E9FADC}" srcOrd="0" destOrd="0" presId="urn:microsoft.com/office/officeart/2005/8/layout/hierarchy2"/>
    <dgm:cxn modelId="{86852456-AEF2-409C-A0BF-57DC9012E1EC}" type="presParOf" srcId="{792F57FC-C8A3-4EDA-91B3-F9BFA0485684}" destId="{82C24BDB-05D3-4E35-9CDB-DD6EE427A47F}" srcOrd="1" destOrd="0" presId="urn:microsoft.com/office/officeart/2005/8/layout/hierarchy2"/>
    <dgm:cxn modelId="{2084A390-E5FB-4144-9A10-E541B03CD8EE}" type="presParOf" srcId="{82C24BDB-05D3-4E35-9CDB-DD6EE427A47F}" destId="{7C94EF32-0AC4-42B1-B7D5-A5A9873CCD58}" srcOrd="0" destOrd="0" presId="urn:microsoft.com/office/officeart/2005/8/layout/hierarchy2"/>
    <dgm:cxn modelId="{676278E5-D568-4791-BA66-03824DB5636F}" type="presParOf" srcId="{82C24BDB-05D3-4E35-9CDB-DD6EE427A47F}" destId="{AE0F420B-32F9-4CD8-AFEC-DE3EA8689B0A}" srcOrd="1" destOrd="0" presId="urn:microsoft.com/office/officeart/2005/8/layout/hierarchy2"/>
    <dgm:cxn modelId="{DDD89B12-7353-4D3D-9C44-0BC7C287E547}" type="presParOf" srcId="{60EEA98D-A333-4D77-966C-36C230778942}" destId="{DD4C723E-2529-4C2E-9345-3D09CE948DFF}" srcOrd="4" destOrd="0" presId="urn:microsoft.com/office/officeart/2005/8/layout/hierarchy2"/>
    <dgm:cxn modelId="{9426DFE1-E218-4AE9-BFF0-6DC607B71709}" type="presParOf" srcId="{DD4C723E-2529-4C2E-9345-3D09CE948DFF}" destId="{5636D3FC-624C-468B-BBD5-71F27BE03067}" srcOrd="0" destOrd="0" presId="urn:microsoft.com/office/officeart/2005/8/layout/hierarchy2"/>
    <dgm:cxn modelId="{DAAAC938-5B7F-43A7-9F72-2AE58E07745B}" type="presParOf" srcId="{60EEA98D-A333-4D77-966C-36C230778942}" destId="{43CC943C-3AEA-4BFC-A896-1B09DA52B816}" srcOrd="5" destOrd="0" presId="urn:microsoft.com/office/officeart/2005/8/layout/hierarchy2"/>
    <dgm:cxn modelId="{B84E092E-F7A6-4A5A-A84A-6F7CB2185F49}" type="presParOf" srcId="{43CC943C-3AEA-4BFC-A896-1B09DA52B816}" destId="{2CDF4D0E-CB66-4CE8-9016-C4920FA87012}" srcOrd="0" destOrd="0" presId="urn:microsoft.com/office/officeart/2005/8/layout/hierarchy2"/>
    <dgm:cxn modelId="{A2464B4D-F6F2-43B7-98C7-FECF54EEF0B1}" type="presParOf" srcId="{43CC943C-3AEA-4BFC-A896-1B09DA52B816}" destId="{28A58773-218A-4196-ACBC-CB715B377231}" srcOrd="1" destOrd="0" presId="urn:microsoft.com/office/officeart/2005/8/layout/hierarchy2"/>
    <dgm:cxn modelId="{88DCF906-9AD4-4D99-8009-B670E9534002}" type="presParOf" srcId="{28A58773-218A-4196-ACBC-CB715B377231}" destId="{6D92E325-22EF-49D5-B20C-79CAFEB5982A}" srcOrd="0" destOrd="0" presId="urn:microsoft.com/office/officeart/2005/8/layout/hierarchy2"/>
    <dgm:cxn modelId="{16F23DC3-83FC-4E29-A7AB-D1C83609CC22}" type="presParOf" srcId="{6D92E325-22EF-49D5-B20C-79CAFEB5982A}" destId="{8563D4D9-0625-41E1-842B-6916D6210BB0}" srcOrd="0" destOrd="0" presId="urn:microsoft.com/office/officeart/2005/8/layout/hierarchy2"/>
    <dgm:cxn modelId="{288E78A5-4597-4F23-8191-5DA5895FC73A}" type="presParOf" srcId="{28A58773-218A-4196-ACBC-CB715B377231}" destId="{4731DE9A-C5F4-4FE1-9CBB-7DEA5548EA92}" srcOrd="1" destOrd="0" presId="urn:microsoft.com/office/officeart/2005/8/layout/hierarchy2"/>
    <dgm:cxn modelId="{46364EDF-B821-4A3E-A481-77F8A6E61043}" type="presParOf" srcId="{4731DE9A-C5F4-4FE1-9CBB-7DEA5548EA92}" destId="{22B71060-7E45-47BD-877F-B8F2E295376A}" srcOrd="0" destOrd="0" presId="urn:microsoft.com/office/officeart/2005/8/layout/hierarchy2"/>
    <dgm:cxn modelId="{6DE8BC14-C1ED-4EC7-BBB0-3361C773211D}" type="presParOf" srcId="{4731DE9A-C5F4-4FE1-9CBB-7DEA5548EA92}" destId="{18701198-4730-445A-A8E2-8FF44C06B7C0}" srcOrd="1" destOrd="0" presId="urn:microsoft.com/office/officeart/2005/8/layout/hierarchy2"/>
    <dgm:cxn modelId="{114A6C1A-1D20-4E63-871E-16045CF15EB7}" type="presParOf" srcId="{60EEA98D-A333-4D77-966C-36C230778942}" destId="{BB80B04E-A4B8-41DB-AB14-E994E087A8C8}" srcOrd="6" destOrd="0" presId="urn:microsoft.com/office/officeart/2005/8/layout/hierarchy2"/>
    <dgm:cxn modelId="{FD21A418-63BE-4254-813E-BDA3E1E158F1}" type="presParOf" srcId="{BB80B04E-A4B8-41DB-AB14-E994E087A8C8}" destId="{BF01741B-444C-4F7A-94CC-4E0FAACD3047}" srcOrd="0" destOrd="0" presId="urn:microsoft.com/office/officeart/2005/8/layout/hierarchy2"/>
    <dgm:cxn modelId="{A49171A6-705A-4336-ACC9-44B47980C10E}" type="presParOf" srcId="{60EEA98D-A333-4D77-966C-36C230778942}" destId="{ABCBFAAD-6642-42E2-8347-BC7467538BA0}" srcOrd="7" destOrd="0" presId="urn:microsoft.com/office/officeart/2005/8/layout/hierarchy2"/>
    <dgm:cxn modelId="{11E06B5F-D40C-4152-919D-189E21559905}" type="presParOf" srcId="{ABCBFAAD-6642-42E2-8347-BC7467538BA0}" destId="{47AC2600-4708-4985-A5F4-6A9E1AC62B2A}" srcOrd="0" destOrd="0" presId="urn:microsoft.com/office/officeart/2005/8/layout/hierarchy2"/>
    <dgm:cxn modelId="{51AA2C9D-0CA2-493A-A292-A5C47259D7A8}" type="presParOf" srcId="{ABCBFAAD-6642-42E2-8347-BC7467538BA0}" destId="{5C8D79C4-7257-41E7-AE76-2A4C29F87ADC}" srcOrd="1" destOrd="0" presId="urn:microsoft.com/office/officeart/2005/8/layout/hierarchy2"/>
    <dgm:cxn modelId="{5C8647AB-7CCB-4177-971C-D39852AF331D}" type="presParOf" srcId="{5C8D79C4-7257-41E7-AE76-2A4C29F87ADC}" destId="{A90E4653-9C5C-4429-927D-3EB6FAC861DC}" srcOrd="0" destOrd="0" presId="urn:microsoft.com/office/officeart/2005/8/layout/hierarchy2"/>
    <dgm:cxn modelId="{37158CF8-01EF-484C-BAF3-C0067C54AB22}" type="presParOf" srcId="{A90E4653-9C5C-4429-927D-3EB6FAC861DC}" destId="{489388B0-DAD8-4388-8927-24EFC44764B3}" srcOrd="0" destOrd="0" presId="urn:microsoft.com/office/officeart/2005/8/layout/hierarchy2"/>
    <dgm:cxn modelId="{609F3173-381E-479E-8C1A-E4B9EE842CE5}" type="presParOf" srcId="{5C8D79C4-7257-41E7-AE76-2A4C29F87ADC}" destId="{4A0082F2-780F-4AF9-B4AD-44D531E59CB8}" srcOrd="1" destOrd="0" presId="urn:microsoft.com/office/officeart/2005/8/layout/hierarchy2"/>
    <dgm:cxn modelId="{CACACE5E-241C-4509-87FE-2BC9EE6CAA77}" type="presParOf" srcId="{4A0082F2-780F-4AF9-B4AD-44D531E59CB8}" destId="{B68AB630-BB9D-4951-8F43-50BCAC396F7F}" srcOrd="0" destOrd="0" presId="urn:microsoft.com/office/officeart/2005/8/layout/hierarchy2"/>
    <dgm:cxn modelId="{A5330BB0-1BC9-4B98-BF0C-5AD7C9AAAA21}" type="presParOf" srcId="{4A0082F2-780F-4AF9-B4AD-44D531E59CB8}" destId="{344035CA-759E-4172-86B5-C704B368C8DF}" srcOrd="1" destOrd="0" presId="urn:microsoft.com/office/officeart/2005/8/layout/hierarchy2"/>
    <dgm:cxn modelId="{BCA80A38-CCD4-442C-BBA0-BC03B04CFF43}" type="presParOf" srcId="{60EEA98D-A333-4D77-966C-36C230778942}" destId="{83BBA3E2-30DD-4B88-A5F1-6CB8EF284EDF}" srcOrd="8" destOrd="0" presId="urn:microsoft.com/office/officeart/2005/8/layout/hierarchy2"/>
    <dgm:cxn modelId="{BBA7AB23-0BD8-4D27-BD92-ABA67F270E38}" type="presParOf" srcId="{83BBA3E2-30DD-4B88-A5F1-6CB8EF284EDF}" destId="{0063E151-C810-4A7A-9A93-5ACE6240B233}" srcOrd="0" destOrd="0" presId="urn:microsoft.com/office/officeart/2005/8/layout/hierarchy2"/>
    <dgm:cxn modelId="{FCA0C303-C788-4E09-950F-798206E1490E}" type="presParOf" srcId="{60EEA98D-A333-4D77-966C-36C230778942}" destId="{D7D4E353-DAA4-4026-86E6-6E1665388B1E}" srcOrd="9" destOrd="0" presId="urn:microsoft.com/office/officeart/2005/8/layout/hierarchy2"/>
    <dgm:cxn modelId="{C52DF5D2-8AB6-49BA-8489-84DA39B9EEEB}" type="presParOf" srcId="{D7D4E353-DAA4-4026-86E6-6E1665388B1E}" destId="{D7BA7BB0-773F-449C-BAB1-CD32979997B7}" srcOrd="0" destOrd="0" presId="urn:microsoft.com/office/officeart/2005/8/layout/hierarchy2"/>
    <dgm:cxn modelId="{501233B1-191F-4842-98FA-98F079413C75}" type="presParOf" srcId="{D7D4E353-DAA4-4026-86E6-6E1665388B1E}" destId="{CD0EF143-A41A-4670-8CB5-F14663E14EC5}" srcOrd="1" destOrd="0" presId="urn:microsoft.com/office/officeart/2005/8/layout/hierarchy2"/>
    <dgm:cxn modelId="{7F373DDB-374F-4436-BF31-170E0C7E3C91}" type="presParOf" srcId="{CD0EF143-A41A-4670-8CB5-F14663E14EC5}" destId="{7A5D4675-5EE0-4B6E-8142-A0FE918B361C}" srcOrd="0" destOrd="0" presId="urn:microsoft.com/office/officeart/2005/8/layout/hierarchy2"/>
    <dgm:cxn modelId="{B4C8A461-00B6-4CBB-A158-DE56680A5078}" type="presParOf" srcId="{7A5D4675-5EE0-4B6E-8142-A0FE918B361C}" destId="{3C271EEC-BEAA-4EB2-9AA9-63D31C3DC793}" srcOrd="0" destOrd="0" presId="urn:microsoft.com/office/officeart/2005/8/layout/hierarchy2"/>
    <dgm:cxn modelId="{23EDE87B-2EF3-4857-B5F3-CA56814D1EDD}" type="presParOf" srcId="{CD0EF143-A41A-4670-8CB5-F14663E14EC5}" destId="{862E4BA0-CBB0-44B3-95EC-F7EE9B53B399}" srcOrd="1" destOrd="0" presId="urn:microsoft.com/office/officeart/2005/8/layout/hierarchy2"/>
    <dgm:cxn modelId="{6CB1188E-32FE-4B0E-8C0F-A6C03E960F4E}" type="presParOf" srcId="{862E4BA0-CBB0-44B3-95EC-F7EE9B53B399}" destId="{7EE8DB6D-ED35-4758-8263-D6F327EA34CB}" srcOrd="0" destOrd="0" presId="urn:microsoft.com/office/officeart/2005/8/layout/hierarchy2"/>
    <dgm:cxn modelId="{751CED00-CBB1-4827-BF72-424A50D1BF4B}" type="presParOf" srcId="{862E4BA0-CBB0-44B3-95EC-F7EE9B53B399}" destId="{4A87AE72-BF5C-42FB-96A8-121A3D1E8A2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605F1D-FAB5-4C94-BB70-0F484E7074A5}"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US"/>
        </a:p>
      </dgm:t>
    </dgm:pt>
    <dgm:pt modelId="{FCEBCCE9-0E71-4F3D-A2FF-B053023C1C47}">
      <dgm:prSet phldrT="[Text]"/>
      <dgm:spPr/>
      <dgm:t>
        <a:bodyPr/>
        <a:lstStyle/>
        <a:p>
          <a:r>
            <a:rPr lang="en-US" dirty="0" err="1"/>
            <a:t>asat</a:t>
          </a:r>
          <a:r>
            <a:rPr lang="en-US" dirty="0"/>
            <a:t> </a:t>
          </a:r>
          <a:r>
            <a:rPr lang="en-US" dirty="0" err="1"/>
            <a:t>kaarya</a:t>
          </a:r>
          <a:r>
            <a:rPr lang="en-US" dirty="0"/>
            <a:t> </a:t>
          </a:r>
          <a:r>
            <a:rPr lang="en-US" dirty="0" err="1"/>
            <a:t>vaada</a:t>
          </a:r>
          <a:endParaRPr lang="en-US" dirty="0"/>
        </a:p>
      </dgm:t>
    </dgm:pt>
    <dgm:pt modelId="{5484C488-D291-4E68-8774-B7719362EB6F}" type="parTrans" cxnId="{19AD3295-A0EB-4F48-8E08-74F35E0522B2}">
      <dgm:prSet/>
      <dgm:spPr/>
      <dgm:t>
        <a:bodyPr/>
        <a:lstStyle/>
        <a:p>
          <a:endParaRPr lang="en-US"/>
        </a:p>
      </dgm:t>
    </dgm:pt>
    <dgm:pt modelId="{AC53C140-EDD8-4173-9E63-49C1DA49FA65}" type="sibTrans" cxnId="{19AD3295-A0EB-4F48-8E08-74F35E0522B2}">
      <dgm:prSet/>
      <dgm:spPr/>
      <dgm:t>
        <a:bodyPr/>
        <a:lstStyle/>
        <a:p>
          <a:endParaRPr lang="en-US"/>
        </a:p>
      </dgm:t>
    </dgm:pt>
    <dgm:pt modelId="{FDBB3DB3-1A69-4FEE-8C74-51CA7BFC347A}">
      <dgm:prSet phldrT="[Text]"/>
      <dgm:spPr/>
      <dgm:t>
        <a:bodyPr/>
        <a:lstStyle/>
        <a:p>
          <a:r>
            <a:rPr lang="en-US" dirty="0" err="1"/>
            <a:t>Caaruvaaka</a:t>
          </a:r>
          <a:r>
            <a:rPr lang="en-US" dirty="0"/>
            <a:t>, </a:t>
          </a:r>
          <a:r>
            <a:rPr lang="en-US" dirty="0" err="1"/>
            <a:t>Vaibhaasika</a:t>
          </a:r>
          <a:r>
            <a:rPr lang="en-US" dirty="0"/>
            <a:t>, </a:t>
          </a:r>
          <a:r>
            <a:rPr lang="en-US" dirty="0" err="1"/>
            <a:t>Sautraantika</a:t>
          </a:r>
          <a:r>
            <a:rPr lang="en-US" dirty="0"/>
            <a:t>, </a:t>
          </a:r>
          <a:r>
            <a:rPr lang="en-US" dirty="0" err="1"/>
            <a:t>Nyaaya</a:t>
          </a:r>
          <a:r>
            <a:rPr lang="en-US" dirty="0"/>
            <a:t>, </a:t>
          </a:r>
          <a:r>
            <a:rPr lang="en-US" dirty="0" err="1"/>
            <a:t>Vaiseshika</a:t>
          </a:r>
          <a:endParaRPr lang="en-US" dirty="0"/>
        </a:p>
      </dgm:t>
    </dgm:pt>
    <dgm:pt modelId="{B06149B3-8EBA-4026-A80B-D872074DD2B8}" type="parTrans" cxnId="{3C82D87B-5B98-450E-B10E-7020CDBBEFA6}">
      <dgm:prSet/>
      <dgm:spPr/>
      <dgm:t>
        <a:bodyPr/>
        <a:lstStyle/>
        <a:p>
          <a:endParaRPr lang="en-US"/>
        </a:p>
      </dgm:t>
    </dgm:pt>
    <dgm:pt modelId="{BC2F8073-0730-40DE-820A-CE4C9CEE957E}" type="sibTrans" cxnId="{3C82D87B-5B98-450E-B10E-7020CDBBEFA6}">
      <dgm:prSet/>
      <dgm:spPr/>
      <dgm:t>
        <a:bodyPr/>
        <a:lstStyle/>
        <a:p>
          <a:endParaRPr lang="en-US"/>
        </a:p>
      </dgm:t>
    </dgm:pt>
    <dgm:pt modelId="{F78CC62C-15A7-4342-8209-6571337AB45B}">
      <dgm:prSet phldrT="[Text]"/>
      <dgm:spPr/>
      <dgm:t>
        <a:bodyPr/>
        <a:lstStyle/>
        <a:p>
          <a:r>
            <a:rPr lang="en-US" dirty="0"/>
            <a:t>sat </a:t>
          </a:r>
          <a:r>
            <a:rPr lang="en-US" dirty="0" err="1"/>
            <a:t>kaarya</a:t>
          </a:r>
          <a:r>
            <a:rPr lang="en-US" dirty="0"/>
            <a:t> </a:t>
          </a:r>
          <a:r>
            <a:rPr lang="en-US" dirty="0" err="1"/>
            <a:t>vaada</a:t>
          </a:r>
          <a:endParaRPr lang="en-US" dirty="0"/>
        </a:p>
      </dgm:t>
    </dgm:pt>
    <dgm:pt modelId="{8A0F6241-6B93-4168-96F0-C7290B771545}" type="parTrans" cxnId="{4372D395-532C-44D0-BB9B-6526951B6AB0}">
      <dgm:prSet/>
      <dgm:spPr/>
      <dgm:t>
        <a:bodyPr/>
        <a:lstStyle/>
        <a:p>
          <a:endParaRPr lang="en-US"/>
        </a:p>
      </dgm:t>
    </dgm:pt>
    <dgm:pt modelId="{426C7D32-6425-4B05-A831-9CB85B4F265C}" type="sibTrans" cxnId="{4372D395-532C-44D0-BB9B-6526951B6AB0}">
      <dgm:prSet/>
      <dgm:spPr/>
      <dgm:t>
        <a:bodyPr/>
        <a:lstStyle/>
        <a:p>
          <a:endParaRPr lang="en-US"/>
        </a:p>
      </dgm:t>
    </dgm:pt>
    <dgm:pt modelId="{6BA45735-C09E-4399-8B9E-4B470D53C746}">
      <dgm:prSet phldrT="[Text]"/>
      <dgm:spPr/>
      <dgm:t>
        <a:bodyPr/>
        <a:lstStyle/>
        <a:p>
          <a:r>
            <a:rPr lang="en-US" dirty="0" err="1"/>
            <a:t>parinaama</a:t>
          </a:r>
          <a:r>
            <a:rPr lang="en-US" dirty="0"/>
            <a:t> </a:t>
          </a:r>
          <a:r>
            <a:rPr lang="en-US" dirty="0" err="1"/>
            <a:t>vaada</a:t>
          </a:r>
          <a:endParaRPr lang="en-US" dirty="0"/>
        </a:p>
      </dgm:t>
    </dgm:pt>
    <dgm:pt modelId="{74C2E2F8-D599-408B-A16B-0BE8C058E7F7}" type="parTrans" cxnId="{C9A8560E-A8F9-4D12-AED0-BA7C5F2B5C70}">
      <dgm:prSet/>
      <dgm:spPr/>
      <dgm:t>
        <a:bodyPr/>
        <a:lstStyle/>
        <a:p>
          <a:endParaRPr lang="en-US"/>
        </a:p>
      </dgm:t>
    </dgm:pt>
    <dgm:pt modelId="{ED90FB41-53EB-4D73-AF3F-B39BEB9C0941}" type="sibTrans" cxnId="{C9A8560E-A8F9-4D12-AED0-BA7C5F2B5C70}">
      <dgm:prSet/>
      <dgm:spPr/>
      <dgm:t>
        <a:bodyPr/>
        <a:lstStyle/>
        <a:p>
          <a:endParaRPr lang="en-US"/>
        </a:p>
      </dgm:t>
    </dgm:pt>
    <dgm:pt modelId="{07550F54-1D4E-441A-9410-1043F0197218}">
      <dgm:prSet phldrT="[Text]"/>
      <dgm:spPr/>
      <dgm:t>
        <a:bodyPr/>
        <a:lstStyle/>
        <a:p>
          <a:r>
            <a:rPr lang="en-US" dirty="0" err="1"/>
            <a:t>vivarta</a:t>
          </a:r>
          <a:r>
            <a:rPr lang="en-US" dirty="0"/>
            <a:t> </a:t>
          </a:r>
          <a:r>
            <a:rPr lang="en-US" dirty="0" err="1"/>
            <a:t>vaada</a:t>
          </a:r>
          <a:endParaRPr lang="en-US" dirty="0"/>
        </a:p>
      </dgm:t>
    </dgm:pt>
    <dgm:pt modelId="{990B7364-33BC-4F40-A172-8AF53EF1BD1B}" type="parTrans" cxnId="{1DDF8662-5EFD-4383-AD20-977195EC4C9C}">
      <dgm:prSet/>
      <dgm:spPr/>
      <dgm:t>
        <a:bodyPr/>
        <a:lstStyle/>
        <a:p>
          <a:endParaRPr lang="en-US"/>
        </a:p>
      </dgm:t>
    </dgm:pt>
    <dgm:pt modelId="{C2CAD732-4A07-449D-81C4-C95151F6CEFA}" type="sibTrans" cxnId="{1DDF8662-5EFD-4383-AD20-977195EC4C9C}">
      <dgm:prSet/>
      <dgm:spPr/>
      <dgm:t>
        <a:bodyPr/>
        <a:lstStyle/>
        <a:p>
          <a:endParaRPr lang="en-US"/>
        </a:p>
      </dgm:t>
    </dgm:pt>
    <dgm:pt modelId="{A8604737-207E-48C6-B644-0C2899BE89B7}">
      <dgm:prSet phldrT="[Text]"/>
      <dgm:spPr/>
      <dgm:t>
        <a:bodyPr/>
        <a:lstStyle/>
        <a:p>
          <a:r>
            <a:rPr lang="en-US" dirty="0"/>
            <a:t>sat </a:t>
          </a:r>
          <a:r>
            <a:rPr lang="en-US" dirty="0" err="1"/>
            <a:t>asat</a:t>
          </a:r>
          <a:r>
            <a:rPr lang="en-US" dirty="0"/>
            <a:t> </a:t>
          </a:r>
          <a:r>
            <a:rPr lang="en-US" dirty="0" err="1"/>
            <a:t>kaaraya</a:t>
          </a:r>
          <a:r>
            <a:rPr lang="en-US" dirty="0"/>
            <a:t> </a:t>
          </a:r>
          <a:r>
            <a:rPr lang="en-US" dirty="0" err="1"/>
            <a:t>vaada</a:t>
          </a:r>
          <a:endParaRPr lang="en-US" dirty="0"/>
        </a:p>
      </dgm:t>
    </dgm:pt>
    <dgm:pt modelId="{CE4EB0F7-1D47-4686-A06D-40550ED3D04C}" type="parTrans" cxnId="{03C0BF99-E971-4487-A1E2-368F29D03B20}">
      <dgm:prSet/>
      <dgm:spPr/>
      <dgm:t>
        <a:bodyPr/>
        <a:lstStyle/>
        <a:p>
          <a:endParaRPr lang="en-US"/>
        </a:p>
      </dgm:t>
    </dgm:pt>
    <dgm:pt modelId="{C516E909-D459-4597-A8D1-5F1BDA904263}" type="sibTrans" cxnId="{03C0BF99-E971-4487-A1E2-368F29D03B20}">
      <dgm:prSet/>
      <dgm:spPr/>
      <dgm:t>
        <a:bodyPr/>
        <a:lstStyle/>
        <a:p>
          <a:endParaRPr lang="en-US"/>
        </a:p>
      </dgm:t>
    </dgm:pt>
    <dgm:pt modelId="{DDD64A3A-FF0E-4F1E-A634-88220C43D3D7}">
      <dgm:prSet phldrT="[Text]"/>
      <dgm:spPr/>
      <dgm:t>
        <a:bodyPr/>
        <a:lstStyle/>
        <a:p>
          <a:r>
            <a:rPr lang="en-US" dirty="0"/>
            <a:t>Jainism, </a:t>
          </a:r>
          <a:r>
            <a:rPr lang="en-US" dirty="0" err="1"/>
            <a:t>Purva</a:t>
          </a:r>
          <a:r>
            <a:rPr lang="en-US" dirty="0"/>
            <a:t> </a:t>
          </a:r>
          <a:r>
            <a:rPr lang="en-US" dirty="0" err="1"/>
            <a:t>mimaamsa</a:t>
          </a:r>
          <a:endParaRPr lang="en-US" dirty="0"/>
        </a:p>
      </dgm:t>
    </dgm:pt>
    <dgm:pt modelId="{37DA1BFA-332D-43A3-87D4-7EF084DC7F4E}" type="parTrans" cxnId="{C79605B0-9DA7-412A-B3FB-335B18DBA180}">
      <dgm:prSet/>
      <dgm:spPr/>
      <dgm:t>
        <a:bodyPr/>
        <a:lstStyle/>
        <a:p>
          <a:endParaRPr lang="en-US"/>
        </a:p>
      </dgm:t>
    </dgm:pt>
    <dgm:pt modelId="{00AE9B17-0BD5-4ED9-A02D-172D5939889F}" type="sibTrans" cxnId="{C79605B0-9DA7-412A-B3FB-335B18DBA180}">
      <dgm:prSet/>
      <dgm:spPr/>
      <dgm:t>
        <a:bodyPr/>
        <a:lstStyle/>
        <a:p>
          <a:endParaRPr lang="en-US"/>
        </a:p>
      </dgm:t>
    </dgm:pt>
    <dgm:pt modelId="{76E7C76F-3C3C-473F-9A40-9EA7984717C8}">
      <dgm:prSet phldrT="[Text]"/>
      <dgm:spPr/>
      <dgm:t>
        <a:bodyPr/>
        <a:lstStyle/>
        <a:p>
          <a:r>
            <a:rPr lang="en-US" dirty="0"/>
            <a:t>Prakriti</a:t>
          </a:r>
        </a:p>
      </dgm:t>
    </dgm:pt>
    <dgm:pt modelId="{2DAA1C56-6370-4B8C-97FB-D4AA6A09DF7F}" type="parTrans" cxnId="{48F2EEB7-DD65-42AC-B500-090449E33FB4}">
      <dgm:prSet/>
      <dgm:spPr/>
      <dgm:t>
        <a:bodyPr/>
        <a:lstStyle/>
        <a:p>
          <a:endParaRPr lang="en-US"/>
        </a:p>
      </dgm:t>
    </dgm:pt>
    <dgm:pt modelId="{DF9741DB-AD51-48A2-AF7E-F662F015B36E}" type="sibTrans" cxnId="{48F2EEB7-DD65-42AC-B500-090449E33FB4}">
      <dgm:prSet/>
      <dgm:spPr/>
      <dgm:t>
        <a:bodyPr/>
        <a:lstStyle/>
        <a:p>
          <a:endParaRPr lang="en-US"/>
        </a:p>
      </dgm:t>
    </dgm:pt>
    <dgm:pt modelId="{94F9E117-C733-480E-8A13-6653D54CD23E}">
      <dgm:prSet phldrT="[Text]"/>
      <dgm:spPr/>
      <dgm:t>
        <a:bodyPr/>
        <a:lstStyle/>
        <a:p>
          <a:r>
            <a:rPr lang="en-US" dirty="0" err="1"/>
            <a:t>Sankhya</a:t>
          </a:r>
          <a:r>
            <a:rPr lang="en-US" dirty="0"/>
            <a:t>, Yoga</a:t>
          </a:r>
        </a:p>
      </dgm:t>
    </dgm:pt>
    <dgm:pt modelId="{D3DB7C1E-44BE-4E1C-9A85-0A114EAEFFE1}" type="parTrans" cxnId="{33680C82-A32A-44B3-B47C-DC831EF1B822}">
      <dgm:prSet/>
      <dgm:spPr/>
      <dgm:t>
        <a:bodyPr/>
        <a:lstStyle/>
        <a:p>
          <a:endParaRPr lang="en-US"/>
        </a:p>
      </dgm:t>
    </dgm:pt>
    <dgm:pt modelId="{B3E6DE3D-E2DB-4935-B665-C5181D8B57D6}" type="sibTrans" cxnId="{33680C82-A32A-44B3-B47C-DC831EF1B822}">
      <dgm:prSet/>
      <dgm:spPr/>
      <dgm:t>
        <a:bodyPr/>
        <a:lstStyle/>
        <a:p>
          <a:endParaRPr lang="en-US"/>
        </a:p>
      </dgm:t>
    </dgm:pt>
    <dgm:pt modelId="{E4A753A3-C4B0-4865-9819-1FED0FDE2757}">
      <dgm:prSet phldrT="[Text]"/>
      <dgm:spPr/>
      <dgm:t>
        <a:bodyPr/>
        <a:lstStyle/>
        <a:p>
          <a:r>
            <a:rPr lang="en-US" dirty="0" err="1"/>
            <a:t>Saguna</a:t>
          </a:r>
          <a:r>
            <a:rPr lang="en-US" dirty="0"/>
            <a:t> Brahma</a:t>
          </a:r>
        </a:p>
      </dgm:t>
    </dgm:pt>
    <dgm:pt modelId="{151AA84F-D12A-495D-B6C3-F395D278FA6C}" type="parTrans" cxnId="{3BDE9BB9-E2EB-4B25-8453-C8E7C2362C47}">
      <dgm:prSet/>
      <dgm:spPr/>
      <dgm:t>
        <a:bodyPr/>
        <a:lstStyle/>
        <a:p>
          <a:endParaRPr lang="en-US"/>
        </a:p>
      </dgm:t>
    </dgm:pt>
    <dgm:pt modelId="{50298F93-7B97-4DC4-8313-EB8699ECDD7D}" type="sibTrans" cxnId="{3BDE9BB9-E2EB-4B25-8453-C8E7C2362C47}">
      <dgm:prSet/>
      <dgm:spPr/>
      <dgm:t>
        <a:bodyPr/>
        <a:lstStyle/>
        <a:p>
          <a:endParaRPr lang="en-US"/>
        </a:p>
      </dgm:t>
    </dgm:pt>
    <dgm:pt modelId="{A834A334-FD98-424E-A1A2-0DBB28854F21}">
      <dgm:prSet phldrT="[Text]"/>
      <dgm:spPr/>
      <dgm:t>
        <a:bodyPr/>
        <a:lstStyle/>
        <a:p>
          <a:r>
            <a:rPr lang="en-US" dirty="0" err="1"/>
            <a:t>Visista</a:t>
          </a:r>
          <a:r>
            <a:rPr lang="en-US" dirty="0"/>
            <a:t> </a:t>
          </a:r>
          <a:r>
            <a:rPr lang="en-US" dirty="0" err="1"/>
            <a:t>advaita</a:t>
          </a:r>
          <a:endParaRPr lang="en-US" dirty="0"/>
        </a:p>
      </dgm:t>
    </dgm:pt>
    <dgm:pt modelId="{7FF04F33-9183-4D74-9D05-CDF0FDAC0D52}" type="parTrans" cxnId="{77B4B2E3-1633-44A9-A2BF-8B9D0F98CCB5}">
      <dgm:prSet/>
      <dgm:spPr/>
      <dgm:t>
        <a:bodyPr/>
        <a:lstStyle/>
        <a:p>
          <a:endParaRPr lang="en-US"/>
        </a:p>
      </dgm:t>
    </dgm:pt>
    <dgm:pt modelId="{60402CCC-0AE3-4622-AD51-F2AA1914FD05}" type="sibTrans" cxnId="{77B4B2E3-1633-44A9-A2BF-8B9D0F98CCB5}">
      <dgm:prSet/>
      <dgm:spPr/>
      <dgm:t>
        <a:bodyPr/>
        <a:lstStyle/>
        <a:p>
          <a:endParaRPr lang="en-US"/>
        </a:p>
      </dgm:t>
    </dgm:pt>
    <dgm:pt modelId="{9608BA3E-1522-4FA3-99D2-DB361D93F7C9}">
      <dgm:prSet phldrT="[Text]"/>
      <dgm:spPr/>
      <dgm:t>
        <a:bodyPr/>
        <a:lstStyle/>
        <a:p>
          <a:r>
            <a:rPr lang="en-US" dirty="0" err="1"/>
            <a:t>Sunyata</a:t>
          </a:r>
          <a:endParaRPr lang="en-US" dirty="0"/>
        </a:p>
      </dgm:t>
    </dgm:pt>
    <dgm:pt modelId="{8E519208-EEA6-4940-B02D-B987EB13850C}" type="parTrans" cxnId="{24F169C0-AD59-46BE-AF81-2AE083F2BEA1}">
      <dgm:prSet/>
      <dgm:spPr/>
      <dgm:t>
        <a:bodyPr/>
        <a:lstStyle/>
        <a:p>
          <a:endParaRPr lang="en-US"/>
        </a:p>
      </dgm:t>
    </dgm:pt>
    <dgm:pt modelId="{FDF0CB56-C0CC-41EA-8ADE-F9EC6822AF67}" type="sibTrans" cxnId="{24F169C0-AD59-46BE-AF81-2AE083F2BEA1}">
      <dgm:prSet/>
      <dgm:spPr/>
      <dgm:t>
        <a:bodyPr/>
        <a:lstStyle/>
        <a:p>
          <a:endParaRPr lang="en-US"/>
        </a:p>
      </dgm:t>
    </dgm:pt>
    <dgm:pt modelId="{6BE66977-E036-4143-A090-B6E585E65F2A}">
      <dgm:prSet phldrT="[Text]"/>
      <dgm:spPr/>
      <dgm:t>
        <a:bodyPr/>
        <a:lstStyle/>
        <a:p>
          <a:r>
            <a:rPr lang="en-US" dirty="0" err="1"/>
            <a:t>Maadhyamika</a:t>
          </a:r>
          <a:r>
            <a:rPr lang="en-US" dirty="0"/>
            <a:t> (</a:t>
          </a:r>
          <a:r>
            <a:rPr lang="en-US" dirty="0" err="1"/>
            <a:t>Sunya</a:t>
          </a:r>
          <a:r>
            <a:rPr lang="en-US" dirty="0"/>
            <a:t> </a:t>
          </a:r>
          <a:r>
            <a:rPr lang="en-US" dirty="0" err="1"/>
            <a:t>vaada</a:t>
          </a:r>
          <a:r>
            <a:rPr lang="en-US" dirty="0"/>
            <a:t>)</a:t>
          </a:r>
        </a:p>
      </dgm:t>
    </dgm:pt>
    <dgm:pt modelId="{03DFECE7-5F69-4F98-93C2-F26280FD3A88}" type="parTrans" cxnId="{CB524F69-411F-4B46-A9CE-A4A0356A860C}">
      <dgm:prSet/>
      <dgm:spPr/>
      <dgm:t>
        <a:bodyPr/>
        <a:lstStyle/>
        <a:p>
          <a:endParaRPr lang="en-US"/>
        </a:p>
      </dgm:t>
    </dgm:pt>
    <dgm:pt modelId="{F06417D8-6C96-4BCD-8CE8-5746C79F7CCB}" type="sibTrans" cxnId="{CB524F69-411F-4B46-A9CE-A4A0356A860C}">
      <dgm:prSet/>
      <dgm:spPr/>
      <dgm:t>
        <a:bodyPr/>
        <a:lstStyle/>
        <a:p>
          <a:endParaRPr lang="en-US"/>
        </a:p>
      </dgm:t>
    </dgm:pt>
    <dgm:pt modelId="{8B9031BA-6F69-46B2-AF97-86CE9C0559C7}">
      <dgm:prSet phldrT="[Text]"/>
      <dgm:spPr/>
      <dgm:t>
        <a:bodyPr/>
        <a:lstStyle/>
        <a:p>
          <a:r>
            <a:rPr lang="en-US" dirty="0" err="1"/>
            <a:t>Vijnaana</a:t>
          </a:r>
          <a:endParaRPr lang="en-US" dirty="0"/>
        </a:p>
      </dgm:t>
    </dgm:pt>
    <dgm:pt modelId="{BBF3DC44-F8B6-4CAC-A724-022D5EEA7B24}" type="parTrans" cxnId="{4EF13EFC-8CBC-4162-A645-0AFE7E8C8212}">
      <dgm:prSet/>
      <dgm:spPr/>
      <dgm:t>
        <a:bodyPr/>
        <a:lstStyle/>
        <a:p>
          <a:endParaRPr lang="en-US"/>
        </a:p>
      </dgm:t>
    </dgm:pt>
    <dgm:pt modelId="{585D8EED-0C77-48E0-9DBC-DA7204831653}" type="sibTrans" cxnId="{4EF13EFC-8CBC-4162-A645-0AFE7E8C8212}">
      <dgm:prSet/>
      <dgm:spPr/>
      <dgm:t>
        <a:bodyPr/>
        <a:lstStyle/>
        <a:p>
          <a:endParaRPr lang="en-US"/>
        </a:p>
      </dgm:t>
    </dgm:pt>
    <dgm:pt modelId="{D9AAE831-6AA7-4361-8960-AA3D481C7B6C}">
      <dgm:prSet phldrT="[Text]"/>
      <dgm:spPr/>
      <dgm:t>
        <a:bodyPr/>
        <a:lstStyle/>
        <a:p>
          <a:r>
            <a:rPr lang="en-US" dirty="0" err="1"/>
            <a:t>Yogaachara</a:t>
          </a:r>
          <a:r>
            <a:rPr lang="en-US" dirty="0"/>
            <a:t> (</a:t>
          </a:r>
          <a:r>
            <a:rPr lang="en-US" dirty="0" err="1"/>
            <a:t>Vijnaana</a:t>
          </a:r>
          <a:r>
            <a:rPr lang="en-US" dirty="0"/>
            <a:t> </a:t>
          </a:r>
          <a:r>
            <a:rPr lang="en-US" dirty="0" err="1"/>
            <a:t>vaada</a:t>
          </a:r>
          <a:r>
            <a:rPr lang="en-US" dirty="0"/>
            <a:t>)</a:t>
          </a:r>
        </a:p>
      </dgm:t>
    </dgm:pt>
    <dgm:pt modelId="{618BA842-E46B-46AE-83A9-7752C322F408}" type="parTrans" cxnId="{1EDCF28D-3982-4351-81B7-038346DFE457}">
      <dgm:prSet/>
      <dgm:spPr/>
      <dgm:t>
        <a:bodyPr/>
        <a:lstStyle/>
        <a:p>
          <a:endParaRPr lang="en-US"/>
        </a:p>
      </dgm:t>
    </dgm:pt>
    <dgm:pt modelId="{5205AED8-051E-41F5-8181-3459424548C8}" type="sibTrans" cxnId="{1EDCF28D-3982-4351-81B7-038346DFE457}">
      <dgm:prSet/>
      <dgm:spPr/>
      <dgm:t>
        <a:bodyPr/>
        <a:lstStyle/>
        <a:p>
          <a:endParaRPr lang="en-US"/>
        </a:p>
      </dgm:t>
    </dgm:pt>
    <dgm:pt modelId="{A671D353-FF62-4146-BC8C-CE8A9989D945}">
      <dgm:prSet phldrT="[Text]"/>
      <dgm:spPr/>
      <dgm:t>
        <a:bodyPr/>
        <a:lstStyle/>
        <a:p>
          <a:r>
            <a:rPr lang="en-US" dirty="0" err="1"/>
            <a:t>Nirguna</a:t>
          </a:r>
          <a:r>
            <a:rPr lang="en-US" dirty="0"/>
            <a:t> Brahma</a:t>
          </a:r>
        </a:p>
      </dgm:t>
    </dgm:pt>
    <dgm:pt modelId="{83CAEECB-5D4A-40BF-AD17-8C9247733E70}" type="parTrans" cxnId="{E982F9C2-9A3A-4F76-ACAC-1178ED1571E2}">
      <dgm:prSet/>
      <dgm:spPr/>
      <dgm:t>
        <a:bodyPr/>
        <a:lstStyle/>
        <a:p>
          <a:endParaRPr lang="en-US"/>
        </a:p>
      </dgm:t>
    </dgm:pt>
    <dgm:pt modelId="{824ADB48-2C01-41AB-A839-12ACD82170E1}" type="sibTrans" cxnId="{E982F9C2-9A3A-4F76-ACAC-1178ED1571E2}">
      <dgm:prSet/>
      <dgm:spPr/>
      <dgm:t>
        <a:bodyPr/>
        <a:lstStyle/>
        <a:p>
          <a:endParaRPr lang="en-US"/>
        </a:p>
      </dgm:t>
    </dgm:pt>
    <dgm:pt modelId="{593577D6-7ED1-496F-9CBB-ACAC94890692}">
      <dgm:prSet phldrT="[Text]"/>
      <dgm:spPr/>
      <dgm:t>
        <a:bodyPr/>
        <a:lstStyle/>
        <a:p>
          <a:r>
            <a:rPr lang="en-US" dirty="0" err="1"/>
            <a:t>Advaita</a:t>
          </a:r>
          <a:endParaRPr lang="en-US" dirty="0"/>
        </a:p>
      </dgm:t>
    </dgm:pt>
    <dgm:pt modelId="{E05D41A2-F529-4163-AB91-98828A0EEC11}" type="parTrans" cxnId="{52DEA55E-8B65-44CD-A6D9-8A1E87C54ACE}">
      <dgm:prSet/>
      <dgm:spPr/>
      <dgm:t>
        <a:bodyPr/>
        <a:lstStyle/>
        <a:p>
          <a:endParaRPr lang="en-US"/>
        </a:p>
      </dgm:t>
    </dgm:pt>
    <dgm:pt modelId="{4D21256F-241D-4A3C-A751-CC233DAAC0E1}" type="sibTrans" cxnId="{52DEA55E-8B65-44CD-A6D9-8A1E87C54ACE}">
      <dgm:prSet/>
      <dgm:spPr/>
      <dgm:t>
        <a:bodyPr/>
        <a:lstStyle/>
        <a:p>
          <a:endParaRPr lang="en-US"/>
        </a:p>
      </dgm:t>
    </dgm:pt>
    <dgm:pt modelId="{2355DB06-D16F-4B70-9A7E-BCCAF96EE5ED}" type="pres">
      <dgm:prSet presAssocID="{9E605F1D-FAB5-4C94-BB70-0F484E7074A5}" presName="diagram" presStyleCnt="0">
        <dgm:presLayoutVars>
          <dgm:chPref val="1"/>
          <dgm:dir/>
          <dgm:animOne val="branch"/>
          <dgm:animLvl val="lvl"/>
          <dgm:resizeHandles val="exact"/>
        </dgm:presLayoutVars>
      </dgm:prSet>
      <dgm:spPr/>
    </dgm:pt>
    <dgm:pt modelId="{B1F00A3A-B1D9-41DB-A190-8BDC4808DFD1}" type="pres">
      <dgm:prSet presAssocID="{FCEBCCE9-0E71-4F3D-A2FF-B053023C1C47}" presName="root1" presStyleCnt="0"/>
      <dgm:spPr/>
    </dgm:pt>
    <dgm:pt modelId="{AC05A14C-4239-44A6-A8C8-91303B9B324D}" type="pres">
      <dgm:prSet presAssocID="{FCEBCCE9-0E71-4F3D-A2FF-B053023C1C47}" presName="LevelOneTextNode" presStyleLbl="node0" presStyleIdx="0" presStyleCnt="3">
        <dgm:presLayoutVars>
          <dgm:chPref val="3"/>
        </dgm:presLayoutVars>
      </dgm:prSet>
      <dgm:spPr/>
    </dgm:pt>
    <dgm:pt modelId="{036E27AE-4E54-4669-A981-60D255A902C6}" type="pres">
      <dgm:prSet presAssocID="{FCEBCCE9-0E71-4F3D-A2FF-B053023C1C47}" presName="level2hierChild" presStyleCnt="0"/>
      <dgm:spPr/>
    </dgm:pt>
    <dgm:pt modelId="{7D445285-8BBE-4FCD-BEDD-51159DAA18B7}" type="pres">
      <dgm:prSet presAssocID="{B06149B3-8EBA-4026-A80B-D872074DD2B8}" presName="conn2-1" presStyleLbl="parChTrans1D2" presStyleIdx="0" presStyleCnt="4"/>
      <dgm:spPr/>
    </dgm:pt>
    <dgm:pt modelId="{424784A9-7E56-4679-BF77-BF094C345ACE}" type="pres">
      <dgm:prSet presAssocID="{B06149B3-8EBA-4026-A80B-D872074DD2B8}" presName="connTx" presStyleLbl="parChTrans1D2" presStyleIdx="0" presStyleCnt="4"/>
      <dgm:spPr/>
    </dgm:pt>
    <dgm:pt modelId="{CD891DA3-8398-4A69-8861-E7F0820AD5B5}" type="pres">
      <dgm:prSet presAssocID="{FDBB3DB3-1A69-4FEE-8C74-51CA7BFC347A}" presName="root2" presStyleCnt="0"/>
      <dgm:spPr/>
    </dgm:pt>
    <dgm:pt modelId="{E553AED3-6496-45FE-8FFF-32EC8CA54B81}" type="pres">
      <dgm:prSet presAssocID="{FDBB3DB3-1A69-4FEE-8C74-51CA7BFC347A}" presName="LevelTwoTextNode" presStyleLbl="node2" presStyleIdx="0" presStyleCnt="4" custScaleX="244136">
        <dgm:presLayoutVars>
          <dgm:chPref val="3"/>
        </dgm:presLayoutVars>
      </dgm:prSet>
      <dgm:spPr/>
    </dgm:pt>
    <dgm:pt modelId="{B512B1F9-F677-4407-8530-FF5F0D4A77FB}" type="pres">
      <dgm:prSet presAssocID="{FDBB3DB3-1A69-4FEE-8C74-51CA7BFC347A}" presName="level3hierChild" presStyleCnt="0"/>
      <dgm:spPr/>
    </dgm:pt>
    <dgm:pt modelId="{3393AD6A-27B7-4821-BA95-534F4A433C9F}" type="pres">
      <dgm:prSet presAssocID="{F78CC62C-15A7-4342-8209-6571337AB45B}" presName="root1" presStyleCnt="0"/>
      <dgm:spPr/>
    </dgm:pt>
    <dgm:pt modelId="{74469F24-F505-453D-A4EB-CB8B2412D493}" type="pres">
      <dgm:prSet presAssocID="{F78CC62C-15A7-4342-8209-6571337AB45B}" presName="LevelOneTextNode" presStyleLbl="node0" presStyleIdx="1" presStyleCnt="3">
        <dgm:presLayoutVars>
          <dgm:chPref val="3"/>
        </dgm:presLayoutVars>
      </dgm:prSet>
      <dgm:spPr/>
    </dgm:pt>
    <dgm:pt modelId="{FAAD540C-42BB-495A-AD36-070320F8302B}" type="pres">
      <dgm:prSet presAssocID="{F78CC62C-15A7-4342-8209-6571337AB45B}" presName="level2hierChild" presStyleCnt="0"/>
      <dgm:spPr/>
    </dgm:pt>
    <dgm:pt modelId="{2A932B34-4D59-42E7-B7C6-EFB4417C6A09}" type="pres">
      <dgm:prSet presAssocID="{74C2E2F8-D599-408B-A16B-0BE8C058E7F7}" presName="conn2-1" presStyleLbl="parChTrans1D2" presStyleIdx="1" presStyleCnt="4"/>
      <dgm:spPr/>
    </dgm:pt>
    <dgm:pt modelId="{9FC0573D-01E2-4856-81B0-C8B4DCAB6CAF}" type="pres">
      <dgm:prSet presAssocID="{74C2E2F8-D599-408B-A16B-0BE8C058E7F7}" presName="connTx" presStyleLbl="parChTrans1D2" presStyleIdx="1" presStyleCnt="4"/>
      <dgm:spPr/>
    </dgm:pt>
    <dgm:pt modelId="{EDA2D5ED-305E-497E-AAD1-FBD84491EFC2}" type="pres">
      <dgm:prSet presAssocID="{6BA45735-C09E-4399-8B9E-4B470D53C746}" presName="root2" presStyleCnt="0"/>
      <dgm:spPr/>
    </dgm:pt>
    <dgm:pt modelId="{0863C59F-360E-49D0-AA1C-915F705292FF}" type="pres">
      <dgm:prSet presAssocID="{6BA45735-C09E-4399-8B9E-4B470D53C746}" presName="LevelTwoTextNode" presStyleLbl="node2" presStyleIdx="1" presStyleCnt="4" custScaleX="246753">
        <dgm:presLayoutVars>
          <dgm:chPref val="3"/>
        </dgm:presLayoutVars>
      </dgm:prSet>
      <dgm:spPr/>
    </dgm:pt>
    <dgm:pt modelId="{23115DC3-2C44-4D45-8EAB-166F1A0C7A98}" type="pres">
      <dgm:prSet presAssocID="{6BA45735-C09E-4399-8B9E-4B470D53C746}" presName="level3hierChild" presStyleCnt="0"/>
      <dgm:spPr/>
    </dgm:pt>
    <dgm:pt modelId="{B89E1348-6FDF-43B9-9A09-FB6966DB6457}" type="pres">
      <dgm:prSet presAssocID="{2DAA1C56-6370-4B8C-97FB-D4AA6A09DF7F}" presName="conn2-1" presStyleLbl="parChTrans1D3" presStyleIdx="0" presStyleCnt="5"/>
      <dgm:spPr/>
    </dgm:pt>
    <dgm:pt modelId="{14A3F147-3ACB-4A1E-B81E-26D4B641B2E4}" type="pres">
      <dgm:prSet presAssocID="{2DAA1C56-6370-4B8C-97FB-D4AA6A09DF7F}" presName="connTx" presStyleLbl="parChTrans1D3" presStyleIdx="0" presStyleCnt="5"/>
      <dgm:spPr/>
    </dgm:pt>
    <dgm:pt modelId="{9722FBE9-FB6B-4D61-9181-9518B5BB10C3}" type="pres">
      <dgm:prSet presAssocID="{76E7C76F-3C3C-473F-9A40-9EA7984717C8}" presName="root2" presStyleCnt="0"/>
      <dgm:spPr/>
    </dgm:pt>
    <dgm:pt modelId="{5C5CCBA3-068F-4B77-B124-ABAC705C2356}" type="pres">
      <dgm:prSet presAssocID="{76E7C76F-3C3C-473F-9A40-9EA7984717C8}" presName="LevelTwoTextNode" presStyleLbl="node3" presStyleIdx="0" presStyleCnt="5">
        <dgm:presLayoutVars>
          <dgm:chPref val="3"/>
        </dgm:presLayoutVars>
      </dgm:prSet>
      <dgm:spPr/>
    </dgm:pt>
    <dgm:pt modelId="{28D2ECC5-F31F-469C-A950-8E108B69B05E}" type="pres">
      <dgm:prSet presAssocID="{76E7C76F-3C3C-473F-9A40-9EA7984717C8}" presName="level3hierChild" presStyleCnt="0"/>
      <dgm:spPr/>
    </dgm:pt>
    <dgm:pt modelId="{513D76D2-E016-495F-AA35-8E51648FA1D0}" type="pres">
      <dgm:prSet presAssocID="{D3DB7C1E-44BE-4E1C-9A85-0A114EAEFFE1}" presName="conn2-1" presStyleLbl="parChTrans1D4" presStyleIdx="0" presStyleCnt="5"/>
      <dgm:spPr/>
    </dgm:pt>
    <dgm:pt modelId="{AA7CAE9B-C9C0-4A2A-8B6C-971EBB1B0BB8}" type="pres">
      <dgm:prSet presAssocID="{D3DB7C1E-44BE-4E1C-9A85-0A114EAEFFE1}" presName="connTx" presStyleLbl="parChTrans1D4" presStyleIdx="0" presStyleCnt="5"/>
      <dgm:spPr/>
    </dgm:pt>
    <dgm:pt modelId="{830376FB-73A6-4881-9172-BDEB300CBCDF}" type="pres">
      <dgm:prSet presAssocID="{94F9E117-C733-480E-8A13-6653D54CD23E}" presName="root2" presStyleCnt="0"/>
      <dgm:spPr/>
    </dgm:pt>
    <dgm:pt modelId="{1F7D9489-52EF-41C5-8AAB-0C089D99E0B8}" type="pres">
      <dgm:prSet presAssocID="{94F9E117-C733-480E-8A13-6653D54CD23E}" presName="LevelTwoTextNode" presStyleLbl="node4" presStyleIdx="0" presStyleCnt="5">
        <dgm:presLayoutVars>
          <dgm:chPref val="3"/>
        </dgm:presLayoutVars>
      </dgm:prSet>
      <dgm:spPr/>
    </dgm:pt>
    <dgm:pt modelId="{25351A79-8E52-4B4B-A331-D920307B16B7}" type="pres">
      <dgm:prSet presAssocID="{94F9E117-C733-480E-8A13-6653D54CD23E}" presName="level3hierChild" presStyleCnt="0"/>
      <dgm:spPr/>
    </dgm:pt>
    <dgm:pt modelId="{DD13DA24-7E6D-4B75-9AA3-5CB8B0CA2A2A}" type="pres">
      <dgm:prSet presAssocID="{151AA84F-D12A-495D-B6C3-F395D278FA6C}" presName="conn2-1" presStyleLbl="parChTrans1D3" presStyleIdx="1" presStyleCnt="5"/>
      <dgm:spPr/>
    </dgm:pt>
    <dgm:pt modelId="{BBCB0C0F-085D-45CC-850C-A16E4126C49B}" type="pres">
      <dgm:prSet presAssocID="{151AA84F-D12A-495D-B6C3-F395D278FA6C}" presName="connTx" presStyleLbl="parChTrans1D3" presStyleIdx="1" presStyleCnt="5"/>
      <dgm:spPr/>
    </dgm:pt>
    <dgm:pt modelId="{726C0257-30CC-4256-8420-B4BD796951B0}" type="pres">
      <dgm:prSet presAssocID="{E4A753A3-C4B0-4865-9819-1FED0FDE2757}" presName="root2" presStyleCnt="0"/>
      <dgm:spPr/>
    </dgm:pt>
    <dgm:pt modelId="{63F3A0FD-F1F1-4350-8890-945D6453331A}" type="pres">
      <dgm:prSet presAssocID="{E4A753A3-C4B0-4865-9819-1FED0FDE2757}" presName="LevelTwoTextNode" presStyleLbl="node3" presStyleIdx="1" presStyleCnt="5">
        <dgm:presLayoutVars>
          <dgm:chPref val="3"/>
        </dgm:presLayoutVars>
      </dgm:prSet>
      <dgm:spPr/>
    </dgm:pt>
    <dgm:pt modelId="{6A2B2A57-2BD7-4F6B-9CF3-BA204917680D}" type="pres">
      <dgm:prSet presAssocID="{E4A753A3-C4B0-4865-9819-1FED0FDE2757}" presName="level3hierChild" presStyleCnt="0"/>
      <dgm:spPr/>
    </dgm:pt>
    <dgm:pt modelId="{A9341C27-5F94-424C-9CC6-60CEC3A0FE06}" type="pres">
      <dgm:prSet presAssocID="{7FF04F33-9183-4D74-9D05-CDF0FDAC0D52}" presName="conn2-1" presStyleLbl="parChTrans1D4" presStyleIdx="1" presStyleCnt="5"/>
      <dgm:spPr/>
    </dgm:pt>
    <dgm:pt modelId="{9EA4EFBD-0F63-4067-A0D8-197CD7CA7B93}" type="pres">
      <dgm:prSet presAssocID="{7FF04F33-9183-4D74-9D05-CDF0FDAC0D52}" presName="connTx" presStyleLbl="parChTrans1D4" presStyleIdx="1" presStyleCnt="5"/>
      <dgm:spPr/>
    </dgm:pt>
    <dgm:pt modelId="{7A41EF7F-99E1-4394-895A-A08E52D86B98}" type="pres">
      <dgm:prSet presAssocID="{A834A334-FD98-424E-A1A2-0DBB28854F21}" presName="root2" presStyleCnt="0"/>
      <dgm:spPr/>
    </dgm:pt>
    <dgm:pt modelId="{A51D18DD-F9A3-47BA-A288-876036B0A6B6}" type="pres">
      <dgm:prSet presAssocID="{A834A334-FD98-424E-A1A2-0DBB28854F21}" presName="LevelTwoTextNode" presStyleLbl="node4" presStyleIdx="1" presStyleCnt="5">
        <dgm:presLayoutVars>
          <dgm:chPref val="3"/>
        </dgm:presLayoutVars>
      </dgm:prSet>
      <dgm:spPr/>
    </dgm:pt>
    <dgm:pt modelId="{AE4C215F-940E-4D40-AAE5-FB0EE157535F}" type="pres">
      <dgm:prSet presAssocID="{A834A334-FD98-424E-A1A2-0DBB28854F21}" presName="level3hierChild" presStyleCnt="0"/>
      <dgm:spPr/>
    </dgm:pt>
    <dgm:pt modelId="{5234E5EF-F1F1-4635-B733-602854450BA0}" type="pres">
      <dgm:prSet presAssocID="{990B7364-33BC-4F40-A172-8AF53EF1BD1B}" presName="conn2-1" presStyleLbl="parChTrans1D2" presStyleIdx="2" presStyleCnt="4"/>
      <dgm:spPr/>
    </dgm:pt>
    <dgm:pt modelId="{08651708-CA5E-49C7-94C7-27F72D4180F4}" type="pres">
      <dgm:prSet presAssocID="{990B7364-33BC-4F40-A172-8AF53EF1BD1B}" presName="connTx" presStyleLbl="parChTrans1D2" presStyleIdx="2" presStyleCnt="4"/>
      <dgm:spPr/>
    </dgm:pt>
    <dgm:pt modelId="{DBF5DE1C-17B8-4894-86B2-6B86229B021D}" type="pres">
      <dgm:prSet presAssocID="{07550F54-1D4E-441A-9410-1043F0197218}" presName="root2" presStyleCnt="0"/>
      <dgm:spPr/>
    </dgm:pt>
    <dgm:pt modelId="{37645E02-71F0-462F-B444-A48FA46E37A1}" type="pres">
      <dgm:prSet presAssocID="{07550F54-1D4E-441A-9410-1043F0197218}" presName="LevelTwoTextNode" presStyleLbl="node2" presStyleIdx="2" presStyleCnt="4" custScaleX="243035">
        <dgm:presLayoutVars>
          <dgm:chPref val="3"/>
        </dgm:presLayoutVars>
      </dgm:prSet>
      <dgm:spPr/>
    </dgm:pt>
    <dgm:pt modelId="{C5A8DC35-065E-4E5F-9D55-C6AB1C7E0E22}" type="pres">
      <dgm:prSet presAssocID="{07550F54-1D4E-441A-9410-1043F0197218}" presName="level3hierChild" presStyleCnt="0"/>
      <dgm:spPr/>
    </dgm:pt>
    <dgm:pt modelId="{9FD37B11-2FD8-448F-8F3B-7A0E2B27D9DF}" type="pres">
      <dgm:prSet presAssocID="{8E519208-EEA6-4940-B02D-B987EB13850C}" presName="conn2-1" presStyleLbl="parChTrans1D3" presStyleIdx="2" presStyleCnt="5"/>
      <dgm:spPr/>
    </dgm:pt>
    <dgm:pt modelId="{AA31EB7D-1A4C-4CCD-9B3A-57C4FCBE784D}" type="pres">
      <dgm:prSet presAssocID="{8E519208-EEA6-4940-B02D-B987EB13850C}" presName="connTx" presStyleLbl="parChTrans1D3" presStyleIdx="2" presStyleCnt="5"/>
      <dgm:spPr/>
    </dgm:pt>
    <dgm:pt modelId="{D4A49E97-E45C-40D3-BE1C-B91807476483}" type="pres">
      <dgm:prSet presAssocID="{9608BA3E-1522-4FA3-99D2-DB361D93F7C9}" presName="root2" presStyleCnt="0"/>
      <dgm:spPr/>
    </dgm:pt>
    <dgm:pt modelId="{EC034DF1-3BE9-4608-824D-3D46C91ACFA8}" type="pres">
      <dgm:prSet presAssocID="{9608BA3E-1522-4FA3-99D2-DB361D93F7C9}" presName="LevelTwoTextNode" presStyleLbl="node3" presStyleIdx="2" presStyleCnt="5">
        <dgm:presLayoutVars>
          <dgm:chPref val="3"/>
        </dgm:presLayoutVars>
      </dgm:prSet>
      <dgm:spPr/>
    </dgm:pt>
    <dgm:pt modelId="{42672AC7-F718-434C-AD0F-416438F681AE}" type="pres">
      <dgm:prSet presAssocID="{9608BA3E-1522-4FA3-99D2-DB361D93F7C9}" presName="level3hierChild" presStyleCnt="0"/>
      <dgm:spPr/>
    </dgm:pt>
    <dgm:pt modelId="{8694F769-F24E-4F8C-BA35-1BD1670C9B36}" type="pres">
      <dgm:prSet presAssocID="{03DFECE7-5F69-4F98-93C2-F26280FD3A88}" presName="conn2-1" presStyleLbl="parChTrans1D4" presStyleIdx="2" presStyleCnt="5"/>
      <dgm:spPr/>
    </dgm:pt>
    <dgm:pt modelId="{4732E864-7CB6-41F6-A060-CF80C6AE451A}" type="pres">
      <dgm:prSet presAssocID="{03DFECE7-5F69-4F98-93C2-F26280FD3A88}" presName="connTx" presStyleLbl="parChTrans1D4" presStyleIdx="2" presStyleCnt="5"/>
      <dgm:spPr/>
    </dgm:pt>
    <dgm:pt modelId="{A63FFE91-D722-421E-9BB1-53E0D8CEDEFD}" type="pres">
      <dgm:prSet presAssocID="{6BE66977-E036-4143-A090-B6E585E65F2A}" presName="root2" presStyleCnt="0"/>
      <dgm:spPr/>
    </dgm:pt>
    <dgm:pt modelId="{59198094-063F-43F5-BA74-162ECDD2CE2F}" type="pres">
      <dgm:prSet presAssocID="{6BE66977-E036-4143-A090-B6E585E65F2A}" presName="LevelTwoTextNode" presStyleLbl="node4" presStyleIdx="2" presStyleCnt="5">
        <dgm:presLayoutVars>
          <dgm:chPref val="3"/>
        </dgm:presLayoutVars>
      </dgm:prSet>
      <dgm:spPr/>
    </dgm:pt>
    <dgm:pt modelId="{AFDE71B0-1E1E-4E7F-912E-35F1B89152C4}" type="pres">
      <dgm:prSet presAssocID="{6BE66977-E036-4143-A090-B6E585E65F2A}" presName="level3hierChild" presStyleCnt="0"/>
      <dgm:spPr/>
    </dgm:pt>
    <dgm:pt modelId="{694390E4-2E33-41A1-828A-0CFDB4F73DD8}" type="pres">
      <dgm:prSet presAssocID="{BBF3DC44-F8B6-4CAC-A724-022D5EEA7B24}" presName="conn2-1" presStyleLbl="parChTrans1D3" presStyleIdx="3" presStyleCnt="5"/>
      <dgm:spPr/>
    </dgm:pt>
    <dgm:pt modelId="{4F073B41-3769-45DE-8ACA-28FE61D73CD8}" type="pres">
      <dgm:prSet presAssocID="{BBF3DC44-F8B6-4CAC-A724-022D5EEA7B24}" presName="connTx" presStyleLbl="parChTrans1D3" presStyleIdx="3" presStyleCnt="5"/>
      <dgm:spPr/>
    </dgm:pt>
    <dgm:pt modelId="{A040EB19-8BC7-4041-A32F-5137244EB9C3}" type="pres">
      <dgm:prSet presAssocID="{8B9031BA-6F69-46B2-AF97-86CE9C0559C7}" presName="root2" presStyleCnt="0"/>
      <dgm:spPr/>
    </dgm:pt>
    <dgm:pt modelId="{77C5458F-BB71-4E33-886D-D555E41682E3}" type="pres">
      <dgm:prSet presAssocID="{8B9031BA-6F69-46B2-AF97-86CE9C0559C7}" presName="LevelTwoTextNode" presStyleLbl="node3" presStyleIdx="3" presStyleCnt="5">
        <dgm:presLayoutVars>
          <dgm:chPref val="3"/>
        </dgm:presLayoutVars>
      </dgm:prSet>
      <dgm:spPr/>
    </dgm:pt>
    <dgm:pt modelId="{AF27731C-36D0-4B71-8C74-E9967ED293EE}" type="pres">
      <dgm:prSet presAssocID="{8B9031BA-6F69-46B2-AF97-86CE9C0559C7}" presName="level3hierChild" presStyleCnt="0"/>
      <dgm:spPr/>
    </dgm:pt>
    <dgm:pt modelId="{581B4D6F-5344-4AA8-9BEF-5E7D5BA0E59C}" type="pres">
      <dgm:prSet presAssocID="{618BA842-E46B-46AE-83A9-7752C322F408}" presName="conn2-1" presStyleLbl="parChTrans1D4" presStyleIdx="3" presStyleCnt="5"/>
      <dgm:spPr/>
    </dgm:pt>
    <dgm:pt modelId="{6414958A-F8C6-42B1-89D3-C1A00F277B1D}" type="pres">
      <dgm:prSet presAssocID="{618BA842-E46B-46AE-83A9-7752C322F408}" presName="connTx" presStyleLbl="parChTrans1D4" presStyleIdx="3" presStyleCnt="5"/>
      <dgm:spPr/>
    </dgm:pt>
    <dgm:pt modelId="{763FE4AF-E9F4-4048-85E9-7E96478DA7DD}" type="pres">
      <dgm:prSet presAssocID="{D9AAE831-6AA7-4361-8960-AA3D481C7B6C}" presName="root2" presStyleCnt="0"/>
      <dgm:spPr/>
    </dgm:pt>
    <dgm:pt modelId="{F05AAFBA-4406-4EC9-8189-1505901AEDB9}" type="pres">
      <dgm:prSet presAssocID="{D9AAE831-6AA7-4361-8960-AA3D481C7B6C}" presName="LevelTwoTextNode" presStyleLbl="node4" presStyleIdx="3" presStyleCnt="5">
        <dgm:presLayoutVars>
          <dgm:chPref val="3"/>
        </dgm:presLayoutVars>
      </dgm:prSet>
      <dgm:spPr/>
    </dgm:pt>
    <dgm:pt modelId="{CDCAB207-EAD8-40F5-A5E6-83BF4A3A382E}" type="pres">
      <dgm:prSet presAssocID="{D9AAE831-6AA7-4361-8960-AA3D481C7B6C}" presName="level3hierChild" presStyleCnt="0"/>
      <dgm:spPr/>
    </dgm:pt>
    <dgm:pt modelId="{DEE0E358-4BF5-451F-ADAF-D66F6AC7D26B}" type="pres">
      <dgm:prSet presAssocID="{83CAEECB-5D4A-40BF-AD17-8C9247733E70}" presName="conn2-1" presStyleLbl="parChTrans1D3" presStyleIdx="4" presStyleCnt="5"/>
      <dgm:spPr/>
    </dgm:pt>
    <dgm:pt modelId="{D12E88CE-0F3B-4FA3-94F5-E67DBB68AAAB}" type="pres">
      <dgm:prSet presAssocID="{83CAEECB-5D4A-40BF-AD17-8C9247733E70}" presName="connTx" presStyleLbl="parChTrans1D3" presStyleIdx="4" presStyleCnt="5"/>
      <dgm:spPr/>
    </dgm:pt>
    <dgm:pt modelId="{491574F1-7639-43BF-89E8-2EC18FB56CFA}" type="pres">
      <dgm:prSet presAssocID="{A671D353-FF62-4146-BC8C-CE8A9989D945}" presName="root2" presStyleCnt="0"/>
      <dgm:spPr/>
    </dgm:pt>
    <dgm:pt modelId="{6DD1D257-7704-46BE-AD2F-8FEE774DC616}" type="pres">
      <dgm:prSet presAssocID="{A671D353-FF62-4146-BC8C-CE8A9989D945}" presName="LevelTwoTextNode" presStyleLbl="node3" presStyleIdx="4" presStyleCnt="5">
        <dgm:presLayoutVars>
          <dgm:chPref val="3"/>
        </dgm:presLayoutVars>
      </dgm:prSet>
      <dgm:spPr/>
    </dgm:pt>
    <dgm:pt modelId="{18B4C386-D2DE-4ACE-8091-26400A1DBF91}" type="pres">
      <dgm:prSet presAssocID="{A671D353-FF62-4146-BC8C-CE8A9989D945}" presName="level3hierChild" presStyleCnt="0"/>
      <dgm:spPr/>
    </dgm:pt>
    <dgm:pt modelId="{DE172F9B-19ED-4BD1-8E73-F0DA7BBA7762}" type="pres">
      <dgm:prSet presAssocID="{E05D41A2-F529-4163-AB91-98828A0EEC11}" presName="conn2-1" presStyleLbl="parChTrans1D4" presStyleIdx="4" presStyleCnt="5"/>
      <dgm:spPr/>
    </dgm:pt>
    <dgm:pt modelId="{D72F5AA3-F19B-4F8E-A49D-5B26D95B0AFC}" type="pres">
      <dgm:prSet presAssocID="{E05D41A2-F529-4163-AB91-98828A0EEC11}" presName="connTx" presStyleLbl="parChTrans1D4" presStyleIdx="4" presStyleCnt="5"/>
      <dgm:spPr/>
    </dgm:pt>
    <dgm:pt modelId="{E333250A-59FA-4DD0-9E76-1CCEFAEA8987}" type="pres">
      <dgm:prSet presAssocID="{593577D6-7ED1-496F-9CBB-ACAC94890692}" presName="root2" presStyleCnt="0"/>
      <dgm:spPr/>
    </dgm:pt>
    <dgm:pt modelId="{B3A92721-0DDF-4A22-AB77-E4604A8025AB}" type="pres">
      <dgm:prSet presAssocID="{593577D6-7ED1-496F-9CBB-ACAC94890692}" presName="LevelTwoTextNode" presStyleLbl="node4" presStyleIdx="4" presStyleCnt="5">
        <dgm:presLayoutVars>
          <dgm:chPref val="3"/>
        </dgm:presLayoutVars>
      </dgm:prSet>
      <dgm:spPr/>
    </dgm:pt>
    <dgm:pt modelId="{273B3404-AD63-4F7D-B358-4FC81838F791}" type="pres">
      <dgm:prSet presAssocID="{593577D6-7ED1-496F-9CBB-ACAC94890692}" presName="level3hierChild" presStyleCnt="0"/>
      <dgm:spPr/>
    </dgm:pt>
    <dgm:pt modelId="{631D0260-6783-4810-8859-A30312B8FC14}" type="pres">
      <dgm:prSet presAssocID="{A8604737-207E-48C6-B644-0C2899BE89B7}" presName="root1" presStyleCnt="0"/>
      <dgm:spPr/>
    </dgm:pt>
    <dgm:pt modelId="{494CDC78-90E5-4AF6-AB5E-98C2AC508A31}" type="pres">
      <dgm:prSet presAssocID="{A8604737-207E-48C6-B644-0C2899BE89B7}" presName="LevelOneTextNode" presStyleLbl="node0" presStyleIdx="2" presStyleCnt="3">
        <dgm:presLayoutVars>
          <dgm:chPref val="3"/>
        </dgm:presLayoutVars>
      </dgm:prSet>
      <dgm:spPr/>
    </dgm:pt>
    <dgm:pt modelId="{092D8610-BC42-4A12-80AD-52ACF31456A2}" type="pres">
      <dgm:prSet presAssocID="{A8604737-207E-48C6-B644-0C2899BE89B7}" presName="level2hierChild" presStyleCnt="0"/>
      <dgm:spPr/>
    </dgm:pt>
    <dgm:pt modelId="{5213849D-D813-4994-A0D9-0AD4274CDA73}" type="pres">
      <dgm:prSet presAssocID="{37DA1BFA-332D-43A3-87D4-7EF084DC7F4E}" presName="conn2-1" presStyleLbl="parChTrans1D2" presStyleIdx="3" presStyleCnt="4"/>
      <dgm:spPr/>
    </dgm:pt>
    <dgm:pt modelId="{75D05128-4D55-492A-8983-62D31E7BAE3C}" type="pres">
      <dgm:prSet presAssocID="{37DA1BFA-332D-43A3-87D4-7EF084DC7F4E}" presName="connTx" presStyleLbl="parChTrans1D2" presStyleIdx="3" presStyleCnt="4"/>
      <dgm:spPr/>
    </dgm:pt>
    <dgm:pt modelId="{FE99B31B-BC95-4EF7-BABF-5A710F56F2ED}" type="pres">
      <dgm:prSet presAssocID="{DDD64A3A-FF0E-4F1E-A634-88220C43D3D7}" presName="root2" presStyleCnt="0"/>
      <dgm:spPr/>
    </dgm:pt>
    <dgm:pt modelId="{E61D46E5-47DD-4BCE-A404-7B337CFB0602}" type="pres">
      <dgm:prSet presAssocID="{DDD64A3A-FF0E-4F1E-A634-88220C43D3D7}" presName="LevelTwoTextNode" presStyleLbl="node2" presStyleIdx="3" presStyleCnt="4" custScaleX="189112">
        <dgm:presLayoutVars>
          <dgm:chPref val="3"/>
        </dgm:presLayoutVars>
      </dgm:prSet>
      <dgm:spPr/>
    </dgm:pt>
    <dgm:pt modelId="{8A760853-21D3-4E83-AB32-A5AE22FB0F82}" type="pres">
      <dgm:prSet presAssocID="{DDD64A3A-FF0E-4F1E-A634-88220C43D3D7}" presName="level3hierChild" presStyleCnt="0"/>
      <dgm:spPr/>
    </dgm:pt>
  </dgm:ptLst>
  <dgm:cxnLst>
    <dgm:cxn modelId="{062F9709-6F90-420B-A137-C856941638EB}" type="presOf" srcId="{B06149B3-8EBA-4026-A80B-D872074DD2B8}" destId="{424784A9-7E56-4679-BF77-BF094C345ACE}" srcOrd="1" destOrd="0" presId="urn:microsoft.com/office/officeart/2005/8/layout/hierarchy2"/>
    <dgm:cxn modelId="{C9A8560E-A8F9-4D12-AED0-BA7C5F2B5C70}" srcId="{F78CC62C-15A7-4342-8209-6571337AB45B}" destId="{6BA45735-C09E-4399-8B9E-4B470D53C746}" srcOrd="0" destOrd="0" parTransId="{74C2E2F8-D599-408B-A16B-0BE8C058E7F7}" sibTransId="{ED90FB41-53EB-4D73-AF3F-B39BEB9C0941}"/>
    <dgm:cxn modelId="{FEB0D20E-3F0C-4E2A-AB68-B0B919E3A581}" type="presOf" srcId="{B06149B3-8EBA-4026-A80B-D872074DD2B8}" destId="{7D445285-8BBE-4FCD-BEDD-51159DAA18B7}" srcOrd="0" destOrd="0" presId="urn:microsoft.com/office/officeart/2005/8/layout/hierarchy2"/>
    <dgm:cxn modelId="{B4F07415-C1B3-4663-9C29-FE6FECA00A54}" type="presOf" srcId="{151AA84F-D12A-495D-B6C3-F395D278FA6C}" destId="{DD13DA24-7E6D-4B75-9AA3-5CB8B0CA2A2A}" srcOrd="0" destOrd="0" presId="urn:microsoft.com/office/officeart/2005/8/layout/hierarchy2"/>
    <dgm:cxn modelId="{516E8D1A-6E14-4884-9A3E-FF060AEA9DE3}" type="presOf" srcId="{F78CC62C-15A7-4342-8209-6571337AB45B}" destId="{74469F24-F505-453D-A4EB-CB8B2412D493}" srcOrd="0" destOrd="0" presId="urn:microsoft.com/office/officeart/2005/8/layout/hierarchy2"/>
    <dgm:cxn modelId="{1834D31A-F085-46B4-B786-013E61A55DBB}" type="presOf" srcId="{990B7364-33BC-4F40-A172-8AF53EF1BD1B}" destId="{08651708-CA5E-49C7-94C7-27F72D4180F4}" srcOrd="1" destOrd="0" presId="urn:microsoft.com/office/officeart/2005/8/layout/hierarchy2"/>
    <dgm:cxn modelId="{AD20FC1C-0000-457A-892D-086B161B98B6}" type="presOf" srcId="{DDD64A3A-FF0E-4F1E-A634-88220C43D3D7}" destId="{E61D46E5-47DD-4BCE-A404-7B337CFB0602}" srcOrd="0" destOrd="0" presId="urn:microsoft.com/office/officeart/2005/8/layout/hierarchy2"/>
    <dgm:cxn modelId="{98990925-CF41-44E6-9C00-ECDB5C38E5C5}" type="presOf" srcId="{76E7C76F-3C3C-473F-9A40-9EA7984717C8}" destId="{5C5CCBA3-068F-4B77-B124-ABAC705C2356}" srcOrd="0" destOrd="0" presId="urn:microsoft.com/office/officeart/2005/8/layout/hierarchy2"/>
    <dgm:cxn modelId="{744DD22A-F7EA-4446-A2E6-CA2CC89FD87C}" type="presOf" srcId="{7FF04F33-9183-4D74-9D05-CDF0FDAC0D52}" destId="{9EA4EFBD-0F63-4067-A0D8-197CD7CA7B93}" srcOrd="1" destOrd="0" presId="urn:microsoft.com/office/officeart/2005/8/layout/hierarchy2"/>
    <dgm:cxn modelId="{D1303E2D-5364-487C-9455-AC9B8674403C}" type="presOf" srcId="{74C2E2F8-D599-408B-A16B-0BE8C058E7F7}" destId="{2A932B34-4D59-42E7-B7C6-EFB4417C6A09}" srcOrd="0" destOrd="0" presId="urn:microsoft.com/office/officeart/2005/8/layout/hierarchy2"/>
    <dgm:cxn modelId="{FDB3C22F-876E-4C4C-ABB4-D109BCEC1B07}" type="presOf" srcId="{A671D353-FF62-4146-BC8C-CE8A9989D945}" destId="{6DD1D257-7704-46BE-AD2F-8FEE774DC616}" srcOrd="0" destOrd="0" presId="urn:microsoft.com/office/officeart/2005/8/layout/hierarchy2"/>
    <dgm:cxn modelId="{EB4AD640-89AF-4CAB-AD8A-AF21AB9F8297}" type="presOf" srcId="{E05D41A2-F529-4163-AB91-98828A0EEC11}" destId="{D72F5AA3-F19B-4F8E-A49D-5B26D95B0AFC}" srcOrd="1" destOrd="0" presId="urn:microsoft.com/office/officeart/2005/8/layout/hierarchy2"/>
    <dgm:cxn modelId="{5A91CF5B-EDFD-479B-A906-18874A6007E2}" type="presOf" srcId="{D3DB7C1E-44BE-4E1C-9A85-0A114EAEFFE1}" destId="{513D76D2-E016-495F-AA35-8E51648FA1D0}" srcOrd="0" destOrd="0" presId="urn:microsoft.com/office/officeart/2005/8/layout/hierarchy2"/>
    <dgm:cxn modelId="{DAD6D45B-38AD-4521-8272-2B7A9532A6CC}" type="presOf" srcId="{37DA1BFA-332D-43A3-87D4-7EF084DC7F4E}" destId="{5213849D-D813-4994-A0D9-0AD4274CDA73}" srcOrd="0" destOrd="0" presId="urn:microsoft.com/office/officeart/2005/8/layout/hierarchy2"/>
    <dgm:cxn modelId="{52DEA55E-8B65-44CD-A6D9-8A1E87C54ACE}" srcId="{A671D353-FF62-4146-BC8C-CE8A9989D945}" destId="{593577D6-7ED1-496F-9CBB-ACAC94890692}" srcOrd="0" destOrd="0" parTransId="{E05D41A2-F529-4163-AB91-98828A0EEC11}" sibTransId="{4D21256F-241D-4A3C-A751-CC233DAAC0E1}"/>
    <dgm:cxn modelId="{1DDF8662-5EFD-4383-AD20-977195EC4C9C}" srcId="{F78CC62C-15A7-4342-8209-6571337AB45B}" destId="{07550F54-1D4E-441A-9410-1043F0197218}" srcOrd="1" destOrd="0" parTransId="{990B7364-33BC-4F40-A172-8AF53EF1BD1B}" sibTransId="{C2CAD732-4A07-449D-81C4-C95151F6CEFA}"/>
    <dgm:cxn modelId="{6493EA62-7762-4EDF-986B-C5356D27B65E}" type="presOf" srcId="{A834A334-FD98-424E-A1A2-0DBB28854F21}" destId="{A51D18DD-F9A3-47BA-A288-876036B0A6B6}" srcOrd="0" destOrd="0" presId="urn:microsoft.com/office/officeart/2005/8/layout/hierarchy2"/>
    <dgm:cxn modelId="{ED02BE46-1FE3-4C45-A28D-4C1DAE75C965}" type="presOf" srcId="{37DA1BFA-332D-43A3-87D4-7EF084DC7F4E}" destId="{75D05128-4D55-492A-8983-62D31E7BAE3C}" srcOrd="1" destOrd="0" presId="urn:microsoft.com/office/officeart/2005/8/layout/hierarchy2"/>
    <dgm:cxn modelId="{869F3C48-3454-498C-84DF-09CE72F8530D}" type="presOf" srcId="{593577D6-7ED1-496F-9CBB-ACAC94890692}" destId="{B3A92721-0DDF-4A22-AB77-E4604A8025AB}" srcOrd="0" destOrd="0" presId="urn:microsoft.com/office/officeart/2005/8/layout/hierarchy2"/>
    <dgm:cxn modelId="{CB524F69-411F-4B46-A9CE-A4A0356A860C}" srcId="{9608BA3E-1522-4FA3-99D2-DB361D93F7C9}" destId="{6BE66977-E036-4143-A090-B6E585E65F2A}" srcOrd="0" destOrd="0" parTransId="{03DFECE7-5F69-4F98-93C2-F26280FD3A88}" sibTransId="{F06417D8-6C96-4BCD-8CE8-5746C79F7CCB}"/>
    <dgm:cxn modelId="{9B73AC6C-5F65-4DE0-B4BE-E07C8CFDCC9C}" type="presOf" srcId="{07550F54-1D4E-441A-9410-1043F0197218}" destId="{37645E02-71F0-462F-B444-A48FA46E37A1}" srcOrd="0" destOrd="0" presId="urn:microsoft.com/office/officeart/2005/8/layout/hierarchy2"/>
    <dgm:cxn modelId="{6CFDA44F-6FDA-4B6E-A02C-0AA9E15433EA}" type="presOf" srcId="{D3DB7C1E-44BE-4E1C-9A85-0A114EAEFFE1}" destId="{AA7CAE9B-C9C0-4A2A-8B6C-971EBB1B0BB8}" srcOrd="1" destOrd="0" presId="urn:microsoft.com/office/officeart/2005/8/layout/hierarchy2"/>
    <dgm:cxn modelId="{F11FE370-D50F-4458-9856-18D018A8BA25}" type="presOf" srcId="{2DAA1C56-6370-4B8C-97FB-D4AA6A09DF7F}" destId="{14A3F147-3ACB-4A1E-B81E-26D4B641B2E4}" srcOrd="1" destOrd="0" presId="urn:microsoft.com/office/officeart/2005/8/layout/hierarchy2"/>
    <dgm:cxn modelId="{3DD88255-09B2-4282-ACF3-51CF91B5E85B}" type="presOf" srcId="{8E519208-EEA6-4940-B02D-B987EB13850C}" destId="{9FD37B11-2FD8-448F-8F3B-7A0E2B27D9DF}" srcOrd="0" destOrd="0" presId="urn:microsoft.com/office/officeart/2005/8/layout/hierarchy2"/>
    <dgm:cxn modelId="{B45F7C59-E34B-4083-8E68-B31B4D2FEFDC}" type="presOf" srcId="{6BA45735-C09E-4399-8B9E-4B470D53C746}" destId="{0863C59F-360E-49D0-AA1C-915F705292FF}" srcOrd="0" destOrd="0" presId="urn:microsoft.com/office/officeart/2005/8/layout/hierarchy2"/>
    <dgm:cxn modelId="{3C82D87B-5B98-450E-B10E-7020CDBBEFA6}" srcId="{FCEBCCE9-0E71-4F3D-A2FF-B053023C1C47}" destId="{FDBB3DB3-1A69-4FEE-8C74-51CA7BFC347A}" srcOrd="0" destOrd="0" parTransId="{B06149B3-8EBA-4026-A80B-D872074DD2B8}" sibTransId="{BC2F8073-0730-40DE-820A-CE4C9CEE957E}"/>
    <dgm:cxn modelId="{33680C82-A32A-44B3-B47C-DC831EF1B822}" srcId="{76E7C76F-3C3C-473F-9A40-9EA7984717C8}" destId="{94F9E117-C733-480E-8A13-6653D54CD23E}" srcOrd="0" destOrd="0" parTransId="{D3DB7C1E-44BE-4E1C-9A85-0A114EAEFFE1}" sibTransId="{B3E6DE3D-E2DB-4935-B665-C5181D8B57D6}"/>
    <dgm:cxn modelId="{54D44A85-9DC3-4F7F-A27D-2D9973233FC0}" type="presOf" srcId="{8E519208-EEA6-4940-B02D-B987EB13850C}" destId="{AA31EB7D-1A4C-4CCD-9B3A-57C4FCBE784D}" srcOrd="1" destOrd="0" presId="urn:microsoft.com/office/officeart/2005/8/layout/hierarchy2"/>
    <dgm:cxn modelId="{10D69A89-552B-4F12-A3C1-1A2CAACD9538}" type="presOf" srcId="{6BE66977-E036-4143-A090-B6E585E65F2A}" destId="{59198094-063F-43F5-BA74-162ECDD2CE2F}" srcOrd="0" destOrd="0" presId="urn:microsoft.com/office/officeart/2005/8/layout/hierarchy2"/>
    <dgm:cxn modelId="{91011A8C-5FB4-414F-B4D0-0C5EB2D8F88C}" type="presOf" srcId="{03DFECE7-5F69-4F98-93C2-F26280FD3A88}" destId="{8694F769-F24E-4F8C-BA35-1BD1670C9B36}" srcOrd="0" destOrd="0" presId="urn:microsoft.com/office/officeart/2005/8/layout/hierarchy2"/>
    <dgm:cxn modelId="{1EDCF28D-3982-4351-81B7-038346DFE457}" srcId="{8B9031BA-6F69-46B2-AF97-86CE9C0559C7}" destId="{D9AAE831-6AA7-4361-8960-AA3D481C7B6C}" srcOrd="0" destOrd="0" parTransId="{618BA842-E46B-46AE-83A9-7752C322F408}" sibTransId="{5205AED8-051E-41F5-8181-3459424548C8}"/>
    <dgm:cxn modelId="{B3FCB691-85A0-4061-B017-D5BC193412A4}" type="presOf" srcId="{BBF3DC44-F8B6-4CAC-A724-022D5EEA7B24}" destId="{694390E4-2E33-41A1-828A-0CFDB4F73DD8}" srcOrd="0" destOrd="0" presId="urn:microsoft.com/office/officeart/2005/8/layout/hierarchy2"/>
    <dgm:cxn modelId="{3E8C2193-93F7-49B7-BB64-31D6C0E84DEA}" type="presOf" srcId="{74C2E2F8-D599-408B-A16B-0BE8C058E7F7}" destId="{9FC0573D-01E2-4856-81B0-C8B4DCAB6CAF}" srcOrd="1" destOrd="0" presId="urn:microsoft.com/office/officeart/2005/8/layout/hierarchy2"/>
    <dgm:cxn modelId="{E4ECF793-55E5-47E6-AF72-79B0E101CC3E}" type="presOf" srcId="{E4A753A3-C4B0-4865-9819-1FED0FDE2757}" destId="{63F3A0FD-F1F1-4350-8890-945D6453331A}" srcOrd="0" destOrd="0" presId="urn:microsoft.com/office/officeart/2005/8/layout/hierarchy2"/>
    <dgm:cxn modelId="{19AD3295-A0EB-4F48-8E08-74F35E0522B2}" srcId="{9E605F1D-FAB5-4C94-BB70-0F484E7074A5}" destId="{FCEBCCE9-0E71-4F3D-A2FF-B053023C1C47}" srcOrd="0" destOrd="0" parTransId="{5484C488-D291-4E68-8774-B7719362EB6F}" sibTransId="{AC53C140-EDD8-4173-9E63-49C1DA49FA65}"/>
    <dgm:cxn modelId="{4372D395-532C-44D0-BB9B-6526951B6AB0}" srcId="{9E605F1D-FAB5-4C94-BB70-0F484E7074A5}" destId="{F78CC62C-15A7-4342-8209-6571337AB45B}" srcOrd="1" destOrd="0" parTransId="{8A0F6241-6B93-4168-96F0-C7290B771545}" sibTransId="{426C7D32-6425-4B05-A831-9CB85B4F265C}"/>
    <dgm:cxn modelId="{9D362796-3B61-4A2D-8D85-8302644A4F6E}" type="presOf" srcId="{E05D41A2-F529-4163-AB91-98828A0EEC11}" destId="{DE172F9B-19ED-4BD1-8E73-F0DA7BBA7762}" srcOrd="0" destOrd="0" presId="urn:microsoft.com/office/officeart/2005/8/layout/hierarchy2"/>
    <dgm:cxn modelId="{03C0BF99-E971-4487-A1E2-368F29D03B20}" srcId="{9E605F1D-FAB5-4C94-BB70-0F484E7074A5}" destId="{A8604737-207E-48C6-B644-0C2899BE89B7}" srcOrd="2" destOrd="0" parTransId="{CE4EB0F7-1D47-4686-A06D-40550ED3D04C}" sibTransId="{C516E909-D459-4597-A8D1-5F1BDA904263}"/>
    <dgm:cxn modelId="{14AB2CA3-4A63-4174-BB0C-ADA6F00BBAC5}" type="presOf" srcId="{990B7364-33BC-4F40-A172-8AF53EF1BD1B}" destId="{5234E5EF-F1F1-4635-B733-602854450BA0}" srcOrd="0" destOrd="0" presId="urn:microsoft.com/office/officeart/2005/8/layout/hierarchy2"/>
    <dgm:cxn modelId="{22E4CBA8-EE70-49FA-B314-6BFD4635B40B}" type="presOf" srcId="{7FF04F33-9183-4D74-9D05-CDF0FDAC0D52}" destId="{A9341C27-5F94-424C-9CC6-60CEC3A0FE06}" srcOrd="0" destOrd="0" presId="urn:microsoft.com/office/officeart/2005/8/layout/hierarchy2"/>
    <dgm:cxn modelId="{91E898AB-B3E2-4270-B3DE-C7DEBDD5E9E5}" type="presOf" srcId="{03DFECE7-5F69-4F98-93C2-F26280FD3A88}" destId="{4732E864-7CB6-41F6-A060-CF80C6AE451A}" srcOrd="1" destOrd="0" presId="urn:microsoft.com/office/officeart/2005/8/layout/hierarchy2"/>
    <dgm:cxn modelId="{B26BB5AB-1BDF-4297-8DDD-4AED373B1869}" type="presOf" srcId="{2DAA1C56-6370-4B8C-97FB-D4AA6A09DF7F}" destId="{B89E1348-6FDF-43B9-9A09-FB6966DB6457}" srcOrd="0" destOrd="0" presId="urn:microsoft.com/office/officeart/2005/8/layout/hierarchy2"/>
    <dgm:cxn modelId="{B872C6AB-C36C-4896-BBC4-1B38B703BD36}" type="presOf" srcId="{83CAEECB-5D4A-40BF-AD17-8C9247733E70}" destId="{D12E88CE-0F3B-4FA3-94F5-E67DBB68AAAB}" srcOrd="1" destOrd="0" presId="urn:microsoft.com/office/officeart/2005/8/layout/hierarchy2"/>
    <dgm:cxn modelId="{C954C6AF-EEC7-4A3C-98F5-628B9E5C0AD3}" type="presOf" srcId="{618BA842-E46B-46AE-83A9-7752C322F408}" destId="{581B4D6F-5344-4AA8-9BEF-5E7D5BA0E59C}" srcOrd="0" destOrd="0" presId="urn:microsoft.com/office/officeart/2005/8/layout/hierarchy2"/>
    <dgm:cxn modelId="{C79605B0-9DA7-412A-B3FB-335B18DBA180}" srcId="{A8604737-207E-48C6-B644-0C2899BE89B7}" destId="{DDD64A3A-FF0E-4F1E-A634-88220C43D3D7}" srcOrd="0" destOrd="0" parTransId="{37DA1BFA-332D-43A3-87D4-7EF084DC7F4E}" sibTransId="{00AE9B17-0BD5-4ED9-A02D-172D5939889F}"/>
    <dgm:cxn modelId="{B7417AB3-5CDA-43B7-BE47-0422E364206D}" type="presOf" srcId="{83CAEECB-5D4A-40BF-AD17-8C9247733E70}" destId="{DEE0E358-4BF5-451F-ADAF-D66F6AC7D26B}" srcOrd="0" destOrd="0" presId="urn:microsoft.com/office/officeart/2005/8/layout/hierarchy2"/>
    <dgm:cxn modelId="{48F2EEB7-DD65-42AC-B500-090449E33FB4}" srcId="{6BA45735-C09E-4399-8B9E-4B470D53C746}" destId="{76E7C76F-3C3C-473F-9A40-9EA7984717C8}" srcOrd="0" destOrd="0" parTransId="{2DAA1C56-6370-4B8C-97FB-D4AA6A09DF7F}" sibTransId="{DF9741DB-AD51-48A2-AF7E-F662F015B36E}"/>
    <dgm:cxn modelId="{3BDE9BB9-E2EB-4B25-8453-C8E7C2362C47}" srcId="{6BA45735-C09E-4399-8B9E-4B470D53C746}" destId="{E4A753A3-C4B0-4865-9819-1FED0FDE2757}" srcOrd="1" destOrd="0" parTransId="{151AA84F-D12A-495D-B6C3-F395D278FA6C}" sibTransId="{50298F93-7B97-4DC4-8313-EB8699ECDD7D}"/>
    <dgm:cxn modelId="{24F169C0-AD59-46BE-AF81-2AE083F2BEA1}" srcId="{07550F54-1D4E-441A-9410-1043F0197218}" destId="{9608BA3E-1522-4FA3-99D2-DB361D93F7C9}" srcOrd="0" destOrd="0" parTransId="{8E519208-EEA6-4940-B02D-B987EB13850C}" sibTransId="{FDF0CB56-C0CC-41EA-8ADE-F9EC6822AF67}"/>
    <dgm:cxn modelId="{E982F9C2-9A3A-4F76-ACAC-1178ED1571E2}" srcId="{07550F54-1D4E-441A-9410-1043F0197218}" destId="{A671D353-FF62-4146-BC8C-CE8A9989D945}" srcOrd="2" destOrd="0" parTransId="{83CAEECB-5D4A-40BF-AD17-8C9247733E70}" sibTransId="{824ADB48-2C01-41AB-A839-12ACD82170E1}"/>
    <dgm:cxn modelId="{B0611CCE-3B84-443C-8A04-7200689522AE}" type="presOf" srcId="{9E605F1D-FAB5-4C94-BB70-0F484E7074A5}" destId="{2355DB06-D16F-4B70-9A7E-BCCAF96EE5ED}" srcOrd="0" destOrd="0" presId="urn:microsoft.com/office/officeart/2005/8/layout/hierarchy2"/>
    <dgm:cxn modelId="{AEB841CF-97B2-494E-8642-003297A3C7C6}" type="presOf" srcId="{BBF3DC44-F8B6-4CAC-A724-022D5EEA7B24}" destId="{4F073B41-3769-45DE-8ACA-28FE61D73CD8}" srcOrd="1" destOrd="0" presId="urn:microsoft.com/office/officeart/2005/8/layout/hierarchy2"/>
    <dgm:cxn modelId="{554CB9D5-CEC0-454C-AF3A-1CB824E480C0}" type="presOf" srcId="{D9AAE831-6AA7-4361-8960-AA3D481C7B6C}" destId="{F05AAFBA-4406-4EC9-8189-1505901AEDB9}" srcOrd="0" destOrd="0" presId="urn:microsoft.com/office/officeart/2005/8/layout/hierarchy2"/>
    <dgm:cxn modelId="{BEAEDBD8-A925-4E23-865A-9BAE6585879D}" type="presOf" srcId="{618BA842-E46B-46AE-83A9-7752C322F408}" destId="{6414958A-F8C6-42B1-89D3-C1A00F277B1D}" srcOrd="1" destOrd="0" presId="urn:microsoft.com/office/officeart/2005/8/layout/hierarchy2"/>
    <dgm:cxn modelId="{0FF1F2D9-6E17-4967-9F8A-431DDC0D8288}" type="presOf" srcId="{94F9E117-C733-480E-8A13-6653D54CD23E}" destId="{1F7D9489-52EF-41C5-8AAB-0C089D99E0B8}" srcOrd="0" destOrd="0" presId="urn:microsoft.com/office/officeart/2005/8/layout/hierarchy2"/>
    <dgm:cxn modelId="{A2C354DC-8D7E-4FC1-8464-9AC6FCC77FF9}" type="presOf" srcId="{8B9031BA-6F69-46B2-AF97-86CE9C0559C7}" destId="{77C5458F-BB71-4E33-886D-D555E41682E3}" srcOrd="0" destOrd="0" presId="urn:microsoft.com/office/officeart/2005/8/layout/hierarchy2"/>
    <dgm:cxn modelId="{77B4B2E3-1633-44A9-A2BF-8B9D0F98CCB5}" srcId="{E4A753A3-C4B0-4865-9819-1FED0FDE2757}" destId="{A834A334-FD98-424E-A1A2-0DBB28854F21}" srcOrd="0" destOrd="0" parTransId="{7FF04F33-9183-4D74-9D05-CDF0FDAC0D52}" sibTransId="{60402CCC-0AE3-4622-AD51-F2AA1914FD05}"/>
    <dgm:cxn modelId="{7797C1E3-3D9A-4F12-A573-EFC902475E98}" type="presOf" srcId="{A8604737-207E-48C6-B644-0C2899BE89B7}" destId="{494CDC78-90E5-4AF6-AB5E-98C2AC508A31}" srcOrd="0" destOrd="0" presId="urn:microsoft.com/office/officeart/2005/8/layout/hierarchy2"/>
    <dgm:cxn modelId="{A31E19E9-29DB-4E7D-8A80-822B7A8591CC}" type="presOf" srcId="{9608BA3E-1522-4FA3-99D2-DB361D93F7C9}" destId="{EC034DF1-3BE9-4608-824D-3D46C91ACFA8}" srcOrd="0" destOrd="0" presId="urn:microsoft.com/office/officeart/2005/8/layout/hierarchy2"/>
    <dgm:cxn modelId="{D2443BEB-4C68-4D27-86D9-51625A5D2E81}" type="presOf" srcId="{151AA84F-D12A-495D-B6C3-F395D278FA6C}" destId="{BBCB0C0F-085D-45CC-850C-A16E4126C49B}" srcOrd="1" destOrd="0" presId="urn:microsoft.com/office/officeart/2005/8/layout/hierarchy2"/>
    <dgm:cxn modelId="{D835B3EE-075D-4127-B9A0-AD684CD1B290}" type="presOf" srcId="{FDBB3DB3-1A69-4FEE-8C74-51CA7BFC347A}" destId="{E553AED3-6496-45FE-8FFF-32EC8CA54B81}" srcOrd="0" destOrd="0" presId="urn:microsoft.com/office/officeart/2005/8/layout/hierarchy2"/>
    <dgm:cxn modelId="{E57F4BEF-D376-4C0D-997C-D1DE5FEA2CFC}" type="presOf" srcId="{FCEBCCE9-0E71-4F3D-A2FF-B053023C1C47}" destId="{AC05A14C-4239-44A6-A8C8-91303B9B324D}" srcOrd="0" destOrd="0" presId="urn:microsoft.com/office/officeart/2005/8/layout/hierarchy2"/>
    <dgm:cxn modelId="{4EF13EFC-8CBC-4162-A645-0AFE7E8C8212}" srcId="{07550F54-1D4E-441A-9410-1043F0197218}" destId="{8B9031BA-6F69-46B2-AF97-86CE9C0559C7}" srcOrd="1" destOrd="0" parTransId="{BBF3DC44-F8B6-4CAC-A724-022D5EEA7B24}" sibTransId="{585D8EED-0C77-48E0-9DBC-DA7204831653}"/>
    <dgm:cxn modelId="{E2E8B5A6-571C-4E5A-8D70-C5A1448F8EAA}" type="presParOf" srcId="{2355DB06-D16F-4B70-9A7E-BCCAF96EE5ED}" destId="{B1F00A3A-B1D9-41DB-A190-8BDC4808DFD1}" srcOrd="0" destOrd="0" presId="urn:microsoft.com/office/officeart/2005/8/layout/hierarchy2"/>
    <dgm:cxn modelId="{A8EF8EBB-7301-4909-92EB-4A1A93A01F80}" type="presParOf" srcId="{B1F00A3A-B1D9-41DB-A190-8BDC4808DFD1}" destId="{AC05A14C-4239-44A6-A8C8-91303B9B324D}" srcOrd="0" destOrd="0" presId="urn:microsoft.com/office/officeart/2005/8/layout/hierarchy2"/>
    <dgm:cxn modelId="{740FEF15-D292-48AB-AB85-69BE6704A47B}" type="presParOf" srcId="{B1F00A3A-B1D9-41DB-A190-8BDC4808DFD1}" destId="{036E27AE-4E54-4669-A981-60D255A902C6}" srcOrd="1" destOrd="0" presId="urn:microsoft.com/office/officeart/2005/8/layout/hierarchy2"/>
    <dgm:cxn modelId="{12A90411-8278-4DF8-8F23-8DC2AEDEC26D}" type="presParOf" srcId="{036E27AE-4E54-4669-A981-60D255A902C6}" destId="{7D445285-8BBE-4FCD-BEDD-51159DAA18B7}" srcOrd="0" destOrd="0" presId="urn:microsoft.com/office/officeart/2005/8/layout/hierarchy2"/>
    <dgm:cxn modelId="{60D9A336-367A-4B7E-B9D3-DBCF65044D35}" type="presParOf" srcId="{7D445285-8BBE-4FCD-BEDD-51159DAA18B7}" destId="{424784A9-7E56-4679-BF77-BF094C345ACE}" srcOrd="0" destOrd="0" presId="urn:microsoft.com/office/officeart/2005/8/layout/hierarchy2"/>
    <dgm:cxn modelId="{8823EC1D-8463-4CBE-B086-E160BB19F50C}" type="presParOf" srcId="{036E27AE-4E54-4669-A981-60D255A902C6}" destId="{CD891DA3-8398-4A69-8861-E7F0820AD5B5}" srcOrd="1" destOrd="0" presId="urn:microsoft.com/office/officeart/2005/8/layout/hierarchy2"/>
    <dgm:cxn modelId="{922A15CF-1AF8-4DDF-84C3-C195AE41047C}" type="presParOf" srcId="{CD891DA3-8398-4A69-8861-E7F0820AD5B5}" destId="{E553AED3-6496-45FE-8FFF-32EC8CA54B81}" srcOrd="0" destOrd="0" presId="urn:microsoft.com/office/officeart/2005/8/layout/hierarchy2"/>
    <dgm:cxn modelId="{4BE3EE4E-C399-42F8-8540-E8823A4509D4}" type="presParOf" srcId="{CD891DA3-8398-4A69-8861-E7F0820AD5B5}" destId="{B512B1F9-F677-4407-8530-FF5F0D4A77FB}" srcOrd="1" destOrd="0" presId="urn:microsoft.com/office/officeart/2005/8/layout/hierarchy2"/>
    <dgm:cxn modelId="{FBAF2732-5600-4411-94A4-6343A67533F9}" type="presParOf" srcId="{2355DB06-D16F-4B70-9A7E-BCCAF96EE5ED}" destId="{3393AD6A-27B7-4821-BA95-534F4A433C9F}" srcOrd="1" destOrd="0" presId="urn:microsoft.com/office/officeart/2005/8/layout/hierarchy2"/>
    <dgm:cxn modelId="{B22D7003-E9A0-4A5A-A93D-FB3FCBAB26EF}" type="presParOf" srcId="{3393AD6A-27B7-4821-BA95-534F4A433C9F}" destId="{74469F24-F505-453D-A4EB-CB8B2412D493}" srcOrd="0" destOrd="0" presId="urn:microsoft.com/office/officeart/2005/8/layout/hierarchy2"/>
    <dgm:cxn modelId="{8EE9026D-D1D6-4362-9292-48A8DC48045E}" type="presParOf" srcId="{3393AD6A-27B7-4821-BA95-534F4A433C9F}" destId="{FAAD540C-42BB-495A-AD36-070320F8302B}" srcOrd="1" destOrd="0" presId="urn:microsoft.com/office/officeart/2005/8/layout/hierarchy2"/>
    <dgm:cxn modelId="{2EFE2C7C-98C2-47E8-BD9B-A935042644CD}" type="presParOf" srcId="{FAAD540C-42BB-495A-AD36-070320F8302B}" destId="{2A932B34-4D59-42E7-B7C6-EFB4417C6A09}" srcOrd="0" destOrd="0" presId="urn:microsoft.com/office/officeart/2005/8/layout/hierarchy2"/>
    <dgm:cxn modelId="{EB014314-F0CA-4764-AF15-332586E0EE4B}" type="presParOf" srcId="{2A932B34-4D59-42E7-B7C6-EFB4417C6A09}" destId="{9FC0573D-01E2-4856-81B0-C8B4DCAB6CAF}" srcOrd="0" destOrd="0" presId="urn:microsoft.com/office/officeart/2005/8/layout/hierarchy2"/>
    <dgm:cxn modelId="{2608ED84-EA39-4AE4-8DA7-62DF70348E2D}" type="presParOf" srcId="{FAAD540C-42BB-495A-AD36-070320F8302B}" destId="{EDA2D5ED-305E-497E-AAD1-FBD84491EFC2}" srcOrd="1" destOrd="0" presId="urn:microsoft.com/office/officeart/2005/8/layout/hierarchy2"/>
    <dgm:cxn modelId="{741B4E5E-AB5B-41A5-9E87-ABCDD9E48A51}" type="presParOf" srcId="{EDA2D5ED-305E-497E-AAD1-FBD84491EFC2}" destId="{0863C59F-360E-49D0-AA1C-915F705292FF}" srcOrd="0" destOrd="0" presId="urn:microsoft.com/office/officeart/2005/8/layout/hierarchy2"/>
    <dgm:cxn modelId="{E9C98C26-1EF8-4644-8FDA-8028FB661C8F}" type="presParOf" srcId="{EDA2D5ED-305E-497E-AAD1-FBD84491EFC2}" destId="{23115DC3-2C44-4D45-8EAB-166F1A0C7A98}" srcOrd="1" destOrd="0" presId="urn:microsoft.com/office/officeart/2005/8/layout/hierarchy2"/>
    <dgm:cxn modelId="{2F68D085-0D67-4DFE-A9F6-73A1FADC1690}" type="presParOf" srcId="{23115DC3-2C44-4D45-8EAB-166F1A0C7A98}" destId="{B89E1348-6FDF-43B9-9A09-FB6966DB6457}" srcOrd="0" destOrd="0" presId="urn:microsoft.com/office/officeart/2005/8/layout/hierarchy2"/>
    <dgm:cxn modelId="{2759329D-8AA0-4053-8971-1CE7392651EB}" type="presParOf" srcId="{B89E1348-6FDF-43B9-9A09-FB6966DB6457}" destId="{14A3F147-3ACB-4A1E-B81E-26D4B641B2E4}" srcOrd="0" destOrd="0" presId="urn:microsoft.com/office/officeart/2005/8/layout/hierarchy2"/>
    <dgm:cxn modelId="{7C9C5D44-D71E-469B-A2B4-7AA8C9402DCF}" type="presParOf" srcId="{23115DC3-2C44-4D45-8EAB-166F1A0C7A98}" destId="{9722FBE9-FB6B-4D61-9181-9518B5BB10C3}" srcOrd="1" destOrd="0" presId="urn:microsoft.com/office/officeart/2005/8/layout/hierarchy2"/>
    <dgm:cxn modelId="{EA7C2502-1EF1-4D4F-AB96-2DF54E915B20}" type="presParOf" srcId="{9722FBE9-FB6B-4D61-9181-9518B5BB10C3}" destId="{5C5CCBA3-068F-4B77-B124-ABAC705C2356}" srcOrd="0" destOrd="0" presId="urn:microsoft.com/office/officeart/2005/8/layout/hierarchy2"/>
    <dgm:cxn modelId="{672D25CB-5A5F-4565-8A5A-86A4C74D056D}" type="presParOf" srcId="{9722FBE9-FB6B-4D61-9181-9518B5BB10C3}" destId="{28D2ECC5-F31F-469C-A950-8E108B69B05E}" srcOrd="1" destOrd="0" presId="urn:microsoft.com/office/officeart/2005/8/layout/hierarchy2"/>
    <dgm:cxn modelId="{D5CB9E5E-5BDE-47A2-B6CD-23B93AA98093}" type="presParOf" srcId="{28D2ECC5-F31F-469C-A950-8E108B69B05E}" destId="{513D76D2-E016-495F-AA35-8E51648FA1D0}" srcOrd="0" destOrd="0" presId="urn:microsoft.com/office/officeart/2005/8/layout/hierarchy2"/>
    <dgm:cxn modelId="{5F46342E-5EF1-43FC-9C0B-1D311AC5AA95}" type="presParOf" srcId="{513D76D2-E016-495F-AA35-8E51648FA1D0}" destId="{AA7CAE9B-C9C0-4A2A-8B6C-971EBB1B0BB8}" srcOrd="0" destOrd="0" presId="urn:microsoft.com/office/officeart/2005/8/layout/hierarchy2"/>
    <dgm:cxn modelId="{7CFCCEA5-AD14-4B0A-A48D-A16C378F5293}" type="presParOf" srcId="{28D2ECC5-F31F-469C-A950-8E108B69B05E}" destId="{830376FB-73A6-4881-9172-BDEB300CBCDF}" srcOrd="1" destOrd="0" presId="urn:microsoft.com/office/officeart/2005/8/layout/hierarchy2"/>
    <dgm:cxn modelId="{C5971B3C-3EA3-4BB1-B9B9-7E7F840E46D8}" type="presParOf" srcId="{830376FB-73A6-4881-9172-BDEB300CBCDF}" destId="{1F7D9489-52EF-41C5-8AAB-0C089D99E0B8}" srcOrd="0" destOrd="0" presId="urn:microsoft.com/office/officeart/2005/8/layout/hierarchy2"/>
    <dgm:cxn modelId="{E9C57E81-E538-4EC8-B089-EC2B44713F25}" type="presParOf" srcId="{830376FB-73A6-4881-9172-BDEB300CBCDF}" destId="{25351A79-8E52-4B4B-A331-D920307B16B7}" srcOrd="1" destOrd="0" presId="urn:microsoft.com/office/officeart/2005/8/layout/hierarchy2"/>
    <dgm:cxn modelId="{E02DB5FA-A279-4393-8641-39440E127EB0}" type="presParOf" srcId="{23115DC3-2C44-4D45-8EAB-166F1A0C7A98}" destId="{DD13DA24-7E6D-4B75-9AA3-5CB8B0CA2A2A}" srcOrd="2" destOrd="0" presId="urn:microsoft.com/office/officeart/2005/8/layout/hierarchy2"/>
    <dgm:cxn modelId="{FB275273-8D83-46C0-9AC8-21738AA55BC4}" type="presParOf" srcId="{DD13DA24-7E6D-4B75-9AA3-5CB8B0CA2A2A}" destId="{BBCB0C0F-085D-45CC-850C-A16E4126C49B}" srcOrd="0" destOrd="0" presId="urn:microsoft.com/office/officeart/2005/8/layout/hierarchy2"/>
    <dgm:cxn modelId="{80E2F212-ECEF-4DCA-AEC8-9922A7E7E182}" type="presParOf" srcId="{23115DC3-2C44-4D45-8EAB-166F1A0C7A98}" destId="{726C0257-30CC-4256-8420-B4BD796951B0}" srcOrd="3" destOrd="0" presId="urn:microsoft.com/office/officeart/2005/8/layout/hierarchy2"/>
    <dgm:cxn modelId="{81CF5117-DE3B-496C-B940-009FE067F646}" type="presParOf" srcId="{726C0257-30CC-4256-8420-B4BD796951B0}" destId="{63F3A0FD-F1F1-4350-8890-945D6453331A}" srcOrd="0" destOrd="0" presId="urn:microsoft.com/office/officeart/2005/8/layout/hierarchy2"/>
    <dgm:cxn modelId="{38C95E40-4E8A-470C-8C37-7486CD2A59AA}" type="presParOf" srcId="{726C0257-30CC-4256-8420-B4BD796951B0}" destId="{6A2B2A57-2BD7-4F6B-9CF3-BA204917680D}" srcOrd="1" destOrd="0" presId="urn:microsoft.com/office/officeart/2005/8/layout/hierarchy2"/>
    <dgm:cxn modelId="{ECE5596A-283A-45D2-B61A-7C15CCDFA13C}" type="presParOf" srcId="{6A2B2A57-2BD7-4F6B-9CF3-BA204917680D}" destId="{A9341C27-5F94-424C-9CC6-60CEC3A0FE06}" srcOrd="0" destOrd="0" presId="urn:microsoft.com/office/officeart/2005/8/layout/hierarchy2"/>
    <dgm:cxn modelId="{A42608D0-33A3-4FA8-9AD9-D8A87E11C652}" type="presParOf" srcId="{A9341C27-5F94-424C-9CC6-60CEC3A0FE06}" destId="{9EA4EFBD-0F63-4067-A0D8-197CD7CA7B93}" srcOrd="0" destOrd="0" presId="urn:microsoft.com/office/officeart/2005/8/layout/hierarchy2"/>
    <dgm:cxn modelId="{F39C04E6-7222-431C-A7FC-6AAAFD6F1A97}" type="presParOf" srcId="{6A2B2A57-2BD7-4F6B-9CF3-BA204917680D}" destId="{7A41EF7F-99E1-4394-895A-A08E52D86B98}" srcOrd="1" destOrd="0" presId="urn:microsoft.com/office/officeart/2005/8/layout/hierarchy2"/>
    <dgm:cxn modelId="{6B8E3A13-657C-4C36-B535-78D3C3DFA532}" type="presParOf" srcId="{7A41EF7F-99E1-4394-895A-A08E52D86B98}" destId="{A51D18DD-F9A3-47BA-A288-876036B0A6B6}" srcOrd="0" destOrd="0" presId="urn:microsoft.com/office/officeart/2005/8/layout/hierarchy2"/>
    <dgm:cxn modelId="{0A1C263F-FC24-4C17-9B6C-EB1D97EEAADD}" type="presParOf" srcId="{7A41EF7F-99E1-4394-895A-A08E52D86B98}" destId="{AE4C215F-940E-4D40-AAE5-FB0EE157535F}" srcOrd="1" destOrd="0" presId="urn:microsoft.com/office/officeart/2005/8/layout/hierarchy2"/>
    <dgm:cxn modelId="{D3AA35BF-06E8-4E89-8511-E22FD4A96244}" type="presParOf" srcId="{FAAD540C-42BB-495A-AD36-070320F8302B}" destId="{5234E5EF-F1F1-4635-B733-602854450BA0}" srcOrd="2" destOrd="0" presId="urn:microsoft.com/office/officeart/2005/8/layout/hierarchy2"/>
    <dgm:cxn modelId="{395EF485-632B-4C2D-9D9C-8FD33860BAD0}" type="presParOf" srcId="{5234E5EF-F1F1-4635-B733-602854450BA0}" destId="{08651708-CA5E-49C7-94C7-27F72D4180F4}" srcOrd="0" destOrd="0" presId="urn:microsoft.com/office/officeart/2005/8/layout/hierarchy2"/>
    <dgm:cxn modelId="{8DB8369A-FB83-45F4-8D24-34728818B0DB}" type="presParOf" srcId="{FAAD540C-42BB-495A-AD36-070320F8302B}" destId="{DBF5DE1C-17B8-4894-86B2-6B86229B021D}" srcOrd="3" destOrd="0" presId="urn:microsoft.com/office/officeart/2005/8/layout/hierarchy2"/>
    <dgm:cxn modelId="{9BDC451F-0E46-4165-BA48-7C537CE9F3A4}" type="presParOf" srcId="{DBF5DE1C-17B8-4894-86B2-6B86229B021D}" destId="{37645E02-71F0-462F-B444-A48FA46E37A1}" srcOrd="0" destOrd="0" presId="urn:microsoft.com/office/officeart/2005/8/layout/hierarchy2"/>
    <dgm:cxn modelId="{C3B496B2-7C22-4BA6-8133-BFBF6519048C}" type="presParOf" srcId="{DBF5DE1C-17B8-4894-86B2-6B86229B021D}" destId="{C5A8DC35-065E-4E5F-9D55-C6AB1C7E0E22}" srcOrd="1" destOrd="0" presId="urn:microsoft.com/office/officeart/2005/8/layout/hierarchy2"/>
    <dgm:cxn modelId="{463C14CB-99FF-4B5B-9E94-70A62AA596D1}" type="presParOf" srcId="{C5A8DC35-065E-4E5F-9D55-C6AB1C7E0E22}" destId="{9FD37B11-2FD8-448F-8F3B-7A0E2B27D9DF}" srcOrd="0" destOrd="0" presId="urn:microsoft.com/office/officeart/2005/8/layout/hierarchy2"/>
    <dgm:cxn modelId="{1BD5896E-6E55-42BE-AB3C-193BBA1E58B9}" type="presParOf" srcId="{9FD37B11-2FD8-448F-8F3B-7A0E2B27D9DF}" destId="{AA31EB7D-1A4C-4CCD-9B3A-57C4FCBE784D}" srcOrd="0" destOrd="0" presId="urn:microsoft.com/office/officeart/2005/8/layout/hierarchy2"/>
    <dgm:cxn modelId="{5662526E-89E0-4B54-B78D-94E693BD4CD5}" type="presParOf" srcId="{C5A8DC35-065E-4E5F-9D55-C6AB1C7E0E22}" destId="{D4A49E97-E45C-40D3-BE1C-B91807476483}" srcOrd="1" destOrd="0" presId="urn:microsoft.com/office/officeart/2005/8/layout/hierarchy2"/>
    <dgm:cxn modelId="{513541D1-0CAA-4C43-9B12-9B706C90192A}" type="presParOf" srcId="{D4A49E97-E45C-40D3-BE1C-B91807476483}" destId="{EC034DF1-3BE9-4608-824D-3D46C91ACFA8}" srcOrd="0" destOrd="0" presId="urn:microsoft.com/office/officeart/2005/8/layout/hierarchy2"/>
    <dgm:cxn modelId="{5A1B30E1-12DD-4348-B865-27E9B0837F4B}" type="presParOf" srcId="{D4A49E97-E45C-40D3-BE1C-B91807476483}" destId="{42672AC7-F718-434C-AD0F-416438F681AE}" srcOrd="1" destOrd="0" presId="urn:microsoft.com/office/officeart/2005/8/layout/hierarchy2"/>
    <dgm:cxn modelId="{0B5A4EC2-5D55-44F0-A75F-B87DD9A7AA8D}" type="presParOf" srcId="{42672AC7-F718-434C-AD0F-416438F681AE}" destId="{8694F769-F24E-4F8C-BA35-1BD1670C9B36}" srcOrd="0" destOrd="0" presId="urn:microsoft.com/office/officeart/2005/8/layout/hierarchy2"/>
    <dgm:cxn modelId="{6E319D9C-7B4A-4131-994D-59679D099686}" type="presParOf" srcId="{8694F769-F24E-4F8C-BA35-1BD1670C9B36}" destId="{4732E864-7CB6-41F6-A060-CF80C6AE451A}" srcOrd="0" destOrd="0" presId="urn:microsoft.com/office/officeart/2005/8/layout/hierarchy2"/>
    <dgm:cxn modelId="{37508C11-5E43-4DAA-B8E9-2CF13F69CE47}" type="presParOf" srcId="{42672AC7-F718-434C-AD0F-416438F681AE}" destId="{A63FFE91-D722-421E-9BB1-53E0D8CEDEFD}" srcOrd="1" destOrd="0" presId="urn:microsoft.com/office/officeart/2005/8/layout/hierarchy2"/>
    <dgm:cxn modelId="{D8EC2D10-AFCB-4448-BFC2-556D306E6653}" type="presParOf" srcId="{A63FFE91-D722-421E-9BB1-53E0D8CEDEFD}" destId="{59198094-063F-43F5-BA74-162ECDD2CE2F}" srcOrd="0" destOrd="0" presId="urn:microsoft.com/office/officeart/2005/8/layout/hierarchy2"/>
    <dgm:cxn modelId="{EF51AF82-5CCA-418A-8BD0-55510E66BF01}" type="presParOf" srcId="{A63FFE91-D722-421E-9BB1-53E0D8CEDEFD}" destId="{AFDE71B0-1E1E-4E7F-912E-35F1B89152C4}" srcOrd="1" destOrd="0" presId="urn:microsoft.com/office/officeart/2005/8/layout/hierarchy2"/>
    <dgm:cxn modelId="{1F7D0D4F-AF03-470E-8CC3-02E9CAFE2E06}" type="presParOf" srcId="{C5A8DC35-065E-4E5F-9D55-C6AB1C7E0E22}" destId="{694390E4-2E33-41A1-828A-0CFDB4F73DD8}" srcOrd="2" destOrd="0" presId="urn:microsoft.com/office/officeart/2005/8/layout/hierarchy2"/>
    <dgm:cxn modelId="{BF3D827F-A766-4B11-AE9D-B280BFEC176D}" type="presParOf" srcId="{694390E4-2E33-41A1-828A-0CFDB4F73DD8}" destId="{4F073B41-3769-45DE-8ACA-28FE61D73CD8}" srcOrd="0" destOrd="0" presId="urn:microsoft.com/office/officeart/2005/8/layout/hierarchy2"/>
    <dgm:cxn modelId="{9070FDAC-3AC5-453A-A438-F7DE17C2CD0E}" type="presParOf" srcId="{C5A8DC35-065E-4E5F-9D55-C6AB1C7E0E22}" destId="{A040EB19-8BC7-4041-A32F-5137244EB9C3}" srcOrd="3" destOrd="0" presId="urn:microsoft.com/office/officeart/2005/8/layout/hierarchy2"/>
    <dgm:cxn modelId="{B7D69438-38AF-455A-A46A-4A6C59BE0AF8}" type="presParOf" srcId="{A040EB19-8BC7-4041-A32F-5137244EB9C3}" destId="{77C5458F-BB71-4E33-886D-D555E41682E3}" srcOrd="0" destOrd="0" presId="urn:microsoft.com/office/officeart/2005/8/layout/hierarchy2"/>
    <dgm:cxn modelId="{6BAC9BA3-5503-4E5D-9C57-683EB549FF6F}" type="presParOf" srcId="{A040EB19-8BC7-4041-A32F-5137244EB9C3}" destId="{AF27731C-36D0-4B71-8C74-E9967ED293EE}" srcOrd="1" destOrd="0" presId="urn:microsoft.com/office/officeart/2005/8/layout/hierarchy2"/>
    <dgm:cxn modelId="{E34698C4-6573-4F9C-A39A-B515CA12591C}" type="presParOf" srcId="{AF27731C-36D0-4B71-8C74-E9967ED293EE}" destId="{581B4D6F-5344-4AA8-9BEF-5E7D5BA0E59C}" srcOrd="0" destOrd="0" presId="urn:microsoft.com/office/officeart/2005/8/layout/hierarchy2"/>
    <dgm:cxn modelId="{715A5ABC-CA57-4A39-AE1A-DADF436451F0}" type="presParOf" srcId="{581B4D6F-5344-4AA8-9BEF-5E7D5BA0E59C}" destId="{6414958A-F8C6-42B1-89D3-C1A00F277B1D}" srcOrd="0" destOrd="0" presId="urn:microsoft.com/office/officeart/2005/8/layout/hierarchy2"/>
    <dgm:cxn modelId="{F04F8A12-5BAE-49CC-9EA8-E076DA7C0E5D}" type="presParOf" srcId="{AF27731C-36D0-4B71-8C74-E9967ED293EE}" destId="{763FE4AF-E9F4-4048-85E9-7E96478DA7DD}" srcOrd="1" destOrd="0" presId="urn:microsoft.com/office/officeart/2005/8/layout/hierarchy2"/>
    <dgm:cxn modelId="{BF2A6347-D8A4-4D25-A0BF-67FA2A6B10D1}" type="presParOf" srcId="{763FE4AF-E9F4-4048-85E9-7E96478DA7DD}" destId="{F05AAFBA-4406-4EC9-8189-1505901AEDB9}" srcOrd="0" destOrd="0" presId="urn:microsoft.com/office/officeart/2005/8/layout/hierarchy2"/>
    <dgm:cxn modelId="{634E3D4C-7511-426C-95CE-CA367DBF9897}" type="presParOf" srcId="{763FE4AF-E9F4-4048-85E9-7E96478DA7DD}" destId="{CDCAB207-EAD8-40F5-A5E6-83BF4A3A382E}" srcOrd="1" destOrd="0" presId="urn:microsoft.com/office/officeart/2005/8/layout/hierarchy2"/>
    <dgm:cxn modelId="{25A75764-C703-4122-8EA1-1601DE117A93}" type="presParOf" srcId="{C5A8DC35-065E-4E5F-9D55-C6AB1C7E0E22}" destId="{DEE0E358-4BF5-451F-ADAF-D66F6AC7D26B}" srcOrd="4" destOrd="0" presId="urn:microsoft.com/office/officeart/2005/8/layout/hierarchy2"/>
    <dgm:cxn modelId="{FF12C3C9-D876-4D36-9735-92D2B5E2153F}" type="presParOf" srcId="{DEE0E358-4BF5-451F-ADAF-D66F6AC7D26B}" destId="{D12E88CE-0F3B-4FA3-94F5-E67DBB68AAAB}" srcOrd="0" destOrd="0" presId="urn:microsoft.com/office/officeart/2005/8/layout/hierarchy2"/>
    <dgm:cxn modelId="{D0FDECCD-80E9-4EDE-82E3-DC3393BEB66E}" type="presParOf" srcId="{C5A8DC35-065E-4E5F-9D55-C6AB1C7E0E22}" destId="{491574F1-7639-43BF-89E8-2EC18FB56CFA}" srcOrd="5" destOrd="0" presId="urn:microsoft.com/office/officeart/2005/8/layout/hierarchy2"/>
    <dgm:cxn modelId="{6CB6530F-972D-4D2D-8F83-8A045F709C94}" type="presParOf" srcId="{491574F1-7639-43BF-89E8-2EC18FB56CFA}" destId="{6DD1D257-7704-46BE-AD2F-8FEE774DC616}" srcOrd="0" destOrd="0" presId="urn:microsoft.com/office/officeart/2005/8/layout/hierarchy2"/>
    <dgm:cxn modelId="{5142D825-95C8-46E2-8EA2-FE5EF7F17681}" type="presParOf" srcId="{491574F1-7639-43BF-89E8-2EC18FB56CFA}" destId="{18B4C386-D2DE-4ACE-8091-26400A1DBF91}" srcOrd="1" destOrd="0" presId="urn:microsoft.com/office/officeart/2005/8/layout/hierarchy2"/>
    <dgm:cxn modelId="{DAC6EC48-5FDE-43F6-B11F-9CCE0C43BCFA}" type="presParOf" srcId="{18B4C386-D2DE-4ACE-8091-26400A1DBF91}" destId="{DE172F9B-19ED-4BD1-8E73-F0DA7BBA7762}" srcOrd="0" destOrd="0" presId="urn:microsoft.com/office/officeart/2005/8/layout/hierarchy2"/>
    <dgm:cxn modelId="{794823F8-3151-4381-8C62-3705705C423F}" type="presParOf" srcId="{DE172F9B-19ED-4BD1-8E73-F0DA7BBA7762}" destId="{D72F5AA3-F19B-4F8E-A49D-5B26D95B0AFC}" srcOrd="0" destOrd="0" presId="urn:microsoft.com/office/officeart/2005/8/layout/hierarchy2"/>
    <dgm:cxn modelId="{ABE741E9-D0E7-400B-8C39-2D3A5D5DE8F3}" type="presParOf" srcId="{18B4C386-D2DE-4ACE-8091-26400A1DBF91}" destId="{E333250A-59FA-4DD0-9E76-1CCEFAEA8987}" srcOrd="1" destOrd="0" presId="urn:microsoft.com/office/officeart/2005/8/layout/hierarchy2"/>
    <dgm:cxn modelId="{6D1C136D-FB8C-4F19-9927-BD45588049D9}" type="presParOf" srcId="{E333250A-59FA-4DD0-9E76-1CCEFAEA8987}" destId="{B3A92721-0DDF-4A22-AB77-E4604A8025AB}" srcOrd="0" destOrd="0" presId="urn:microsoft.com/office/officeart/2005/8/layout/hierarchy2"/>
    <dgm:cxn modelId="{47B02B09-FCCA-4585-A469-51621718B181}" type="presParOf" srcId="{E333250A-59FA-4DD0-9E76-1CCEFAEA8987}" destId="{273B3404-AD63-4F7D-B358-4FC81838F791}" srcOrd="1" destOrd="0" presId="urn:microsoft.com/office/officeart/2005/8/layout/hierarchy2"/>
    <dgm:cxn modelId="{44CC0116-D161-4396-BF42-CE46B2EDB14A}" type="presParOf" srcId="{2355DB06-D16F-4B70-9A7E-BCCAF96EE5ED}" destId="{631D0260-6783-4810-8859-A30312B8FC14}" srcOrd="2" destOrd="0" presId="urn:microsoft.com/office/officeart/2005/8/layout/hierarchy2"/>
    <dgm:cxn modelId="{F1C2EFE3-2FA4-4948-A27F-6DF5BB2EE017}" type="presParOf" srcId="{631D0260-6783-4810-8859-A30312B8FC14}" destId="{494CDC78-90E5-4AF6-AB5E-98C2AC508A31}" srcOrd="0" destOrd="0" presId="urn:microsoft.com/office/officeart/2005/8/layout/hierarchy2"/>
    <dgm:cxn modelId="{4E0F81C5-7EFD-4619-B3CB-469D1157719B}" type="presParOf" srcId="{631D0260-6783-4810-8859-A30312B8FC14}" destId="{092D8610-BC42-4A12-80AD-52ACF31456A2}" srcOrd="1" destOrd="0" presId="urn:microsoft.com/office/officeart/2005/8/layout/hierarchy2"/>
    <dgm:cxn modelId="{ED03956B-0DCE-40FB-9055-B905487485AB}" type="presParOf" srcId="{092D8610-BC42-4A12-80AD-52ACF31456A2}" destId="{5213849D-D813-4994-A0D9-0AD4274CDA73}" srcOrd="0" destOrd="0" presId="urn:microsoft.com/office/officeart/2005/8/layout/hierarchy2"/>
    <dgm:cxn modelId="{721B23F8-0A1F-4570-977A-C7C02AB58A18}" type="presParOf" srcId="{5213849D-D813-4994-A0D9-0AD4274CDA73}" destId="{75D05128-4D55-492A-8983-62D31E7BAE3C}" srcOrd="0" destOrd="0" presId="urn:microsoft.com/office/officeart/2005/8/layout/hierarchy2"/>
    <dgm:cxn modelId="{14491EC9-433F-42CB-ABF3-873EAF36DF88}" type="presParOf" srcId="{092D8610-BC42-4A12-80AD-52ACF31456A2}" destId="{FE99B31B-BC95-4EF7-BABF-5A710F56F2ED}" srcOrd="1" destOrd="0" presId="urn:microsoft.com/office/officeart/2005/8/layout/hierarchy2"/>
    <dgm:cxn modelId="{3DC032F8-09B2-4507-9B67-B72F270F1068}" type="presParOf" srcId="{FE99B31B-BC95-4EF7-BABF-5A710F56F2ED}" destId="{E61D46E5-47DD-4BCE-A404-7B337CFB0602}" srcOrd="0" destOrd="0" presId="urn:microsoft.com/office/officeart/2005/8/layout/hierarchy2"/>
    <dgm:cxn modelId="{66E6D377-E10A-49A5-AA4E-8013D93CC3F2}" type="presParOf" srcId="{FE99B31B-BC95-4EF7-BABF-5A710F56F2ED}" destId="{8A760853-21D3-4E83-AB32-A5AE22FB0F8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5A14C-4239-44A6-A8C8-91303B9B324D}">
      <dsp:nvSpPr>
        <dsp:cNvPr id="0" name=""/>
        <dsp:cNvSpPr/>
      </dsp:nvSpPr>
      <dsp:spPr>
        <a:xfrm>
          <a:off x="1587" y="117018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Philosophy</a:t>
          </a:r>
        </a:p>
      </dsp:txBody>
      <dsp:txXfrm>
        <a:off x="25068" y="1193666"/>
        <a:ext cx="1556412" cy="754725"/>
      </dsp:txXfrm>
    </dsp:sp>
    <dsp:sp modelId="{7D445285-8BBE-4FCD-BEDD-51159DAA18B7}">
      <dsp:nvSpPr>
        <dsp:cNvPr id="0" name=""/>
        <dsp:cNvSpPr/>
      </dsp:nvSpPr>
      <dsp:spPr>
        <a:xfrm rot="19457599">
          <a:off x="1530725" y="1322790"/>
          <a:ext cx="789824" cy="35507"/>
        </a:xfrm>
        <a:custGeom>
          <a:avLst/>
          <a:gdLst/>
          <a:ahLst/>
          <a:cxnLst/>
          <a:rect l="0" t="0" r="0" b="0"/>
          <a:pathLst>
            <a:path>
              <a:moveTo>
                <a:pt x="0" y="17753"/>
              </a:moveTo>
              <a:lnTo>
                <a:pt x="789824" y="177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5891" y="1320798"/>
        <a:ext cx="39491" cy="39491"/>
      </dsp:txXfrm>
    </dsp:sp>
    <dsp:sp modelId="{E553AED3-6496-45FE-8FFF-32EC8CA54B81}">
      <dsp:nvSpPr>
        <dsp:cNvPr id="0" name=""/>
        <dsp:cNvSpPr/>
      </dsp:nvSpPr>
      <dsp:spPr>
        <a:xfrm>
          <a:off x="2246312" y="709215"/>
          <a:ext cx="1603374" cy="80168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Epistemology</a:t>
          </a:r>
        </a:p>
      </dsp:txBody>
      <dsp:txXfrm>
        <a:off x="2269793" y="732696"/>
        <a:ext cx="1556412" cy="754725"/>
      </dsp:txXfrm>
    </dsp:sp>
    <dsp:sp modelId="{46BD689B-E029-4B09-B5BB-E19E35E0F3E2}">
      <dsp:nvSpPr>
        <dsp:cNvPr id="0" name=""/>
        <dsp:cNvSpPr/>
      </dsp:nvSpPr>
      <dsp:spPr>
        <a:xfrm rot="2142401">
          <a:off x="1530725" y="1783760"/>
          <a:ext cx="789824" cy="35507"/>
        </a:xfrm>
        <a:custGeom>
          <a:avLst/>
          <a:gdLst/>
          <a:ahLst/>
          <a:cxnLst/>
          <a:rect l="0" t="0" r="0" b="0"/>
          <a:pathLst>
            <a:path>
              <a:moveTo>
                <a:pt x="0" y="17753"/>
              </a:moveTo>
              <a:lnTo>
                <a:pt x="789824" y="177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05891" y="1781769"/>
        <a:ext cx="39491" cy="39491"/>
      </dsp:txXfrm>
    </dsp:sp>
    <dsp:sp modelId="{A84D5F54-41A3-41D8-B615-C841B09A02C9}">
      <dsp:nvSpPr>
        <dsp:cNvPr id="0" name=""/>
        <dsp:cNvSpPr/>
      </dsp:nvSpPr>
      <dsp:spPr>
        <a:xfrm>
          <a:off x="2246312" y="1631156"/>
          <a:ext cx="1603374" cy="80168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Axiology</a:t>
          </a:r>
        </a:p>
      </dsp:txBody>
      <dsp:txXfrm>
        <a:off x="2269793" y="1654637"/>
        <a:ext cx="1556412" cy="754725"/>
      </dsp:txXfrm>
    </dsp:sp>
    <dsp:sp modelId="{2A932B34-4D59-42E7-B7C6-EFB4417C6A09}">
      <dsp:nvSpPr>
        <dsp:cNvPr id="0" name=""/>
        <dsp:cNvSpPr/>
      </dsp:nvSpPr>
      <dsp:spPr>
        <a:xfrm rot="18289469">
          <a:off x="3608823" y="1553275"/>
          <a:ext cx="1123078" cy="35507"/>
        </a:xfrm>
        <a:custGeom>
          <a:avLst/>
          <a:gdLst/>
          <a:ahLst/>
          <a:cxnLst/>
          <a:rect l="0" t="0" r="0" b="0"/>
          <a:pathLst>
            <a:path>
              <a:moveTo>
                <a:pt x="0" y="17753"/>
              </a:moveTo>
              <a:lnTo>
                <a:pt x="1123078"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42285" y="1542952"/>
        <a:ext cx="56153" cy="56153"/>
      </dsp:txXfrm>
    </dsp:sp>
    <dsp:sp modelId="{0863C59F-360E-49D0-AA1C-915F705292FF}">
      <dsp:nvSpPr>
        <dsp:cNvPr id="0" name=""/>
        <dsp:cNvSpPr/>
      </dsp:nvSpPr>
      <dsp:spPr>
        <a:xfrm>
          <a:off x="4491037" y="709215"/>
          <a:ext cx="1603374" cy="80168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Metaphysics</a:t>
          </a:r>
        </a:p>
      </dsp:txBody>
      <dsp:txXfrm>
        <a:off x="4514518" y="732696"/>
        <a:ext cx="1556412" cy="754725"/>
      </dsp:txXfrm>
    </dsp:sp>
    <dsp:sp modelId="{5234E5EF-F1F1-4635-B733-602854450BA0}">
      <dsp:nvSpPr>
        <dsp:cNvPr id="0" name=""/>
        <dsp:cNvSpPr/>
      </dsp:nvSpPr>
      <dsp:spPr>
        <a:xfrm>
          <a:off x="3849687" y="2014246"/>
          <a:ext cx="641350" cy="35507"/>
        </a:xfrm>
        <a:custGeom>
          <a:avLst/>
          <a:gdLst/>
          <a:ahLst/>
          <a:cxnLst/>
          <a:rect l="0" t="0" r="0" b="0"/>
          <a:pathLst>
            <a:path>
              <a:moveTo>
                <a:pt x="0" y="17753"/>
              </a:moveTo>
              <a:lnTo>
                <a:pt x="641350"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54328" y="2015966"/>
        <a:ext cx="32067" cy="32067"/>
      </dsp:txXfrm>
    </dsp:sp>
    <dsp:sp modelId="{37645E02-71F0-462F-B444-A48FA46E37A1}">
      <dsp:nvSpPr>
        <dsp:cNvPr id="0" name=""/>
        <dsp:cNvSpPr/>
      </dsp:nvSpPr>
      <dsp:spPr>
        <a:xfrm>
          <a:off x="4491037" y="1631156"/>
          <a:ext cx="1603374" cy="80168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Ethics</a:t>
          </a:r>
        </a:p>
      </dsp:txBody>
      <dsp:txXfrm>
        <a:off x="4514518" y="1654637"/>
        <a:ext cx="1556412" cy="754725"/>
      </dsp:txXfrm>
    </dsp:sp>
    <dsp:sp modelId="{7288EC11-90A3-48E0-8B3F-BCDB26F32568}">
      <dsp:nvSpPr>
        <dsp:cNvPr id="0" name=""/>
        <dsp:cNvSpPr/>
      </dsp:nvSpPr>
      <dsp:spPr>
        <a:xfrm rot="3310531">
          <a:off x="3608823" y="2475216"/>
          <a:ext cx="1123078" cy="35507"/>
        </a:xfrm>
        <a:custGeom>
          <a:avLst/>
          <a:gdLst/>
          <a:ahLst/>
          <a:cxnLst/>
          <a:rect l="0" t="0" r="0" b="0"/>
          <a:pathLst>
            <a:path>
              <a:moveTo>
                <a:pt x="0" y="17753"/>
              </a:moveTo>
              <a:lnTo>
                <a:pt x="1123078"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42285" y="2464893"/>
        <a:ext cx="56153" cy="56153"/>
      </dsp:txXfrm>
    </dsp:sp>
    <dsp:sp modelId="{4DE39EB0-E6A2-4E0A-B400-8EC8C85A837A}">
      <dsp:nvSpPr>
        <dsp:cNvPr id="0" name=""/>
        <dsp:cNvSpPr/>
      </dsp:nvSpPr>
      <dsp:spPr>
        <a:xfrm>
          <a:off x="4491037" y="2553096"/>
          <a:ext cx="1603374" cy="80168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Aesthetics</a:t>
          </a:r>
        </a:p>
      </dsp:txBody>
      <dsp:txXfrm>
        <a:off x="4514518" y="2576577"/>
        <a:ext cx="1556412" cy="754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E51B6-F27A-4265-A4A0-20EFD9839832}">
      <dsp:nvSpPr>
        <dsp:cNvPr id="0" name=""/>
        <dsp:cNvSpPr/>
      </dsp:nvSpPr>
      <dsp:spPr>
        <a:xfrm>
          <a:off x="506401" y="2021066"/>
          <a:ext cx="906935" cy="45346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Knowledge</a:t>
          </a:r>
        </a:p>
      </dsp:txBody>
      <dsp:txXfrm>
        <a:off x="519683" y="2034348"/>
        <a:ext cx="880371" cy="426903"/>
      </dsp:txXfrm>
    </dsp:sp>
    <dsp:sp modelId="{35F41BE8-6292-4724-A863-B74CA49EFA0A}">
      <dsp:nvSpPr>
        <dsp:cNvPr id="0" name=""/>
        <dsp:cNvSpPr/>
      </dsp:nvSpPr>
      <dsp:spPr>
        <a:xfrm rot="17287600">
          <a:off x="1011708" y="1684369"/>
          <a:ext cx="1166031" cy="18698"/>
        </a:xfrm>
        <a:custGeom>
          <a:avLst/>
          <a:gdLst/>
          <a:ahLst/>
          <a:cxnLst/>
          <a:rect l="0" t="0" r="0" b="0"/>
          <a:pathLst>
            <a:path>
              <a:moveTo>
                <a:pt x="0" y="9349"/>
              </a:moveTo>
              <a:lnTo>
                <a:pt x="1166031" y="93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65573" y="1664568"/>
        <a:ext cx="58301" cy="58301"/>
      </dsp:txXfrm>
    </dsp:sp>
    <dsp:sp modelId="{BFAE7DB3-92F8-430A-A72C-C26A5F9FFC54}">
      <dsp:nvSpPr>
        <dsp:cNvPr id="0" name=""/>
        <dsp:cNvSpPr/>
      </dsp:nvSpPr>
      <dsp:spPr>
        <a:xfrm>
          <a:off x="1776111" y="912903"/>
          <a:ext cx="906935" cy="4534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Immediate</a:t>
          </a:r>
        </a:p>
      </dsp:txBody>
      <dsp:txXfrm>
        <a:off x="1789393" y="926185"/>
        <a:ext cx="880371" cy="426903"/>
      </dsp:txXfrm>
    </dsp:sp>
    <dsp:sp modelId="{7D445285-8BBE-4FCD-BEDD-51159DAA18B7}">
      <dsp:nvSpPr>
        <dsp:cNvPr id="0" name=""/>
        <dsp:cNvSpPr/>
      </dsp:nvSpPr>
      <dsp:spPr>
        <a:xfrm rot="17945813">
          <a:off x="2491430" y="804358"/>
          <a:ext cx="746007" cy="18698"/>
        </a:xfrm>
        <a:custGeom>
          <a:avLst/>
          <a:gdLst/>
          <a:ahLst/>
          <a:cxnLst/>
          <a:rect l="0" t="0" r="0" b="0"/>
          <a:pathLst>
            <a:path>
              <a:moveTo>
                <a:pt x="0" y="9349"/>
              </a:moveTo>
              <a:lnTo>
                <a:pt x="746007" y="934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5784" y="795057"/>
        <a:ext cx="37300" cy="37300"/>
      </dsp:txXfrm>
    </dsp:sp>
    <dsp:sp modelId="{E553AED3-6496-45FE-8FFF-32EC8CA54B81}">
      <dsp:nvSpPr>
        <dsp:cNvPr id="0" name=""/>
        <dsp:cNvSpPr/>
      </dsp:nvSpPr>
      <dsp:spPr>
        <a:xfrm>
          <a:off x="3045821" y="261043"/>
          <a:ext cx="2214156" cy="4534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Laukika</a:t>
          </a:r>
          <a:endParaRPr lang="en-US" sz="700" kern="1200" dirty="0"/>
        </a:p>
      </dsp:txBody>
      <dsp:txXfrm>
        <a:off x="3059103" y="274325"/>
        <a:ext cx="2187592" cy="426903"/>
      </dsp:txXfrm>
    </dsp:sp>
    <dsp:sp modelId="{8A0CD072-E120-45ED-831C-6D9B24757731}">
      <dsp:nvSpPr>
        <dsp:cNvPr id="0" name=""/>
        <dsp:cNvSpPr/>
      </dsp:nvSpPr>
      <dsp:spPr>
        <a:xfrm>
          <a:off x="5259978" y="478428"/>
          <a:ext cx="362774" cy="18698"/>
        </a:xfrm>
        <a:custGeom>
          <a:avLst/>
          <a:gdLst/>
          <a:ahLst/>
          <a:cxnLst/>
          <a:rect l="0" t="0" r="0" b="0"/>
          <a:pathLst>
            <a:path>
              <a:moveTo>
                <a:pt x="0" y="9349"/>
              </a:moveTo>
              <a:lnTo>
                <a:pt x="362774"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32296" y="478708"/>
        <a:ext cx="18138" cy="18138"/>
      </dsp:txXfrm>
    </dsp:sp>
    <dsp:sp modelId="{F990F0C2-2545-4848-B978-2176450FA0F7}">
      <dsp:nvSpPr>
        <dsp:cNvPr id="0" name=""/>
        <dsp:cNvSpPr/>
      </dsp:nvSpPr>
      <dsp:spPr>
        <a:xfrm>
          <a:off x="5622752" y="261043"/>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avaadi</a:t>
          </a:r>
          <a:r>
            <a:rPr lang="en-US" sz="700" kern="1200" dirty="0"/>
            <a:t>) </a:t>
          </a:r>
          <a:r>
            <a:rPr lang="en-US" sz="700" kern="1200" dirty="0" err="1"/>
            <a:t>Pratyaksha</a:t>
          </a:r>
          <a:endParaRPr lang="en-US" sz="700" kern="1200" dirty="0"/>
        </a:p>
      </dsp:txBody>
      <dsp:txXfrm>
        <a:off x="5636034" y="274325"/>
        <a:ext cx="880371" cy="426903"/>
      </dsp:txXfrm>
    </dsp:sp>
    <dsp:sp modelId="{5113750E-EC9B-4F43-87FB-2175ACAB27B1}">
      <dsp:nvSpPr>
        <dsp:cNvPr id="0" name=""/>
        <dsp:cNvSpPr/>
      </dsp:nvSpPr>
      <dsp:spPr>
        <a:xfrm rot="19457599">
          <a:off x="6487696" y="348056"/>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99906" y="346236"/>
        <a:ext cx="22337" cy="22337"/>
      </dsp:txXfrm>
    </dsp:sp>
    <dsp:sp modelId="{4C2EA189-BE1A-4A8A-AF1A-16F2A5B3F243}">
      <dsp:nvSpPr>
        <dsp:cNvPr id="0" name=""/>
        <dsp:cNvSpPr/>
      </dsp:nvSpPr>
      <dsp:spPr>
        <a:xfrm>
          <a:off x="6892462" y="299"/>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5 </a:t>
          </a:r>
          <a:r>
            <a:rPr lang="en-US" sz="700" kern="1200" dirty="0" err="1"/>
            <a:t>indriya</a:t>
          </a:r>
          <a:endParaRPr lang="en-US" sz="700" kern="1200" dirty="0"/>
        </a:p>
      </dsp:txBody>
      <dsp:txXfrm>
        <a:off x="6905744" y="13581"/>
        <a:ext cx="880371" cy="426903"/>
      </dsp:txXfrm>
    </dsp:sp>
    <dsp:sp modelId="{296BF268-D569-4C8E-A796-E3144C97B618}">
      <dsp:nvSpPr>
        <dsp:cNvPr id="0" name=""/>
        <dsp:cNvSpPr/>
      </dsp:nvSpPr>
      <dsp:spPr>
        <a:xfrm rot="2142401">
          <a:off x="6487696" y="608800"/>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99906" y="606980"/>
        <a:ext cx="22337" cy="22337"/>
      </dsp:txXfrm>
    </dsp:sp>
    <dsp:sp modelId="{70BAFFCB-F6C4-405A-8C43-2E1417B2A88D}">
      <dsp:nvSpPr>
        <dsp:cNvPr id="0" name=""/>
        <dsp:cNvSpPr/>
      </dsp:nvSpPr>
      <dsp:spPr>
        <a:xfrm>
          <a:off x="6892462" y="521787"/>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manasa</a:t>
          </a:r>
          <a:r>
            <a:rPr lang="en-US" sz="700" kern="1200" dirty="0"/>
            <a:t>]</a:t>
          </a:r>
        </a:p>
      </dsp:txBody>
      <dsp:txXfrm>
        <a:off x="6905744" y="535069"/>
        <a:ext cx="880371" cy="426903"/>
      </dsp:txXfrm>
    </dsp:sp>
    <dsp:sp modelId="{13ED86AA-0E50-4F2E-B090-48FAEAFF9938}">
      <dsp:nvSpPr>
        <dsp:cNvPr id="0" name=""/>
        <dsp:cNvSpPr/>
      </dsp:nvSpPr>
      <dsp:spPr>
        <a:xfrm rot="3654187">
          <a:off x="2491430" y="1456218"/>
          <a:ext cx="746007" cy="18698"/>
        </a:xfrm>
        <a:custGeom>
          <a:avLst/>
          <a:gdLst/>
          <a:ahLst/>
          <a:cxnLst/>
          <a:rect l="0" t="0" r="0" b="0"/>
          <a:pathLst>
            <a:path>
              <a:moveTo>
                <a:pt x="0" y="9349"/>
              </a:moveTo>
              <a:lnTo>
                <a:pt x="746007" y="934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5784" y="1446917"/>
        <a:ext cx="37300" cy="37300"/>
      </dsp:txXfrm>
    </dsp:sp>
    <dsp:sp modelId="{7D25B281-A112-4B70-84D7-B2C2DBF63A4C}">
      <dsp:nvSpPr>
        <dsp:cNvPr id="0" name=""/>
        <dsp:cNvSpPr/>
      </dsp:nvSpPr>
      <dsp:spPr>
        <a:xfrm>
          <a:off x="3045821" y="1564763"/>
          <a:ext cx="906935" cy="4534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Alaukika</a:t>
          </a:r>
          <a:endParaRPr lang="en-US" sz="700" kern="1200" dirty="0"/>
        </a:p>
      </dsp:txBody>
      <dsp:txXfrm>
        <a:off x="3059103" y="1578045"/>
        <a:ext cx="880371" cy="426903"/>
      </dsp:txXfrm>
    </dsp:sp>
    <dsp:sp modelId="{9C5AACAE-6D86-492C-8EEE-C5A9D2089341}">
      <dsp:nvSpPr>
        <dsp:cNvPr id="0" name=""/>
        <dsp:cNvSpPr/>
      </dsp:nvSpPr>
      <dsp:spPr>
        <a:xfrm rot="17692822">
          <a:off x="3703014" y="1391032"/>
          <a:ext cx="862259" cy="18698"/>
        </a:xfrm>
        <a:custGeom>
          <a:avLst/>
          <a:gdLst/>
          <a:ahLst/>
          <a:cxnLst/>
          <a:rect l="0" t="0" r="0" b="0"/>
          <a:pathLst>
            <a:path>
              <a:moveTo>
                <a:pt x="0" y="9349"/>
              </a:moveTo>
              <a:lnTo>
                <a:pt x="862259"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2588" y="1378825"/>
        <a:ext cx="43112" cy="43112"/>
      </dsp:txXfrm>
    </dsp:sp>
    <dsp:sp modelId="{3FC3A2B3-A4A1-4549-BF8F-6669FC41F79C}">
      <dsp:nvSpPr>
        <dsp:cNvPr id="0" name=""/>
        <dsp:cNvSpPr/>
      </dsp:nvSpPr>
      <dsp:spPr>
        <a:xfrm>
          <a:off x="4315531" y="782531"/>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manapraagya</a:t>
          </a:r>
          <a:r>
            <a:rPr lang="en-US" sz="700" kern="1200" dirty="0"/>
            <a:t>)</a:t>
          </a:r>
        </a:p>
      </dsp:txBody>
      <dsp:txXfrm>
        <a:off x="4328813" y="795813"/>
        <a:ext cx="880371" cy="426903"/>
      </dsp:txXfrm>
    </dsp:sp>
    <dsp:sp modelId="{0D566664-3471-40EE-AD8E-1BDEBBE97DA9}">
      <dsp:nvSpPr>
        <dsp:cNvPr id="0" name=""/>
        <dsp:cNvSpPr/>
      </dsp:nvSpPr>
      <dsp:spPr>
        <a:xfrm rot="19457599">
          <a:off x="3910765" y="1651776"/>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2975" y="1649956"/>
        <a:ext cx="22337" cy="22337"/>
      </dsp:txXfrm>
    </dsp:sp>
    <dsp:sp modelId="{9D0BC6E9-C240-4255-B57D-B4069747AA1A}">
      <dsp:nvSpPr>
        <dsp:cNvPr id="0" name=""/>
        <dsp:cNvSpPr/>
      </dsp:nvSpPr>
      <dsp:spPr>
        <a:xfrm>
          <a:off x="4315531" y="1304019"/>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kevala</a:t>
          </a:r>
          <a:r>
            <a:rPr lang="en-US" sz="700" kern="1200" dirty="0"/>
            <a:t> jnana) [</a:t>
          </a:r>
          <a:r>
            <a:rPr lang="en-US" sz="700" kern="1200" dirty="0" err="1"/>
            <a:t>yogaja</a:t>
          </a:r>
          <a:r>
            <a:rPr lang="en-US" sz="700" kern="1200" dirty="0"/>
            <a:t>]</a:t>
          </a:r>
        </a:p>
      </dsp:txBody>
      <dsp:txXfrm>
        <a:off x="4328813" y="1317301"/>
        <a:ext cx="880371" cy="426903"/>
      </dsp:txXfrm>
    </dsp:sp>
    <dsp:sp modelId="{54E5A2E4-460B-4019-A641-762E265F5EA5}">
      <dsp:nvSpPr>
        <dsp:cNvPr id="0" name=""/>
        <dsp:cNvSpPr/>
      </dsp:nvSpPr>
      <dsp:spPr>
        <a:xfrm rot="2142401">
          <a:off x="3910765" y="1912520"/>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2975" y="1910701"/>
        <a:ext cx="22337" cy="22337"/>
      </dsp:txXfrm>
    </dsp:sp>
    <dsp:sp modelId="{C06BD87A-3F14-429B-B9D6-0546CDFBFEB9}">
      <dsp:nvSpPr>
        <dsp:cNvPr id="0" name=""/>
        <dsp:cNvSpPr/>
      </dsp:nvSpPr>
      <dsp:spPr>
        <a:xfrm>
          <a:off x="4315531" y="1825508"/>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saamaanya</a:t>
          </a:r>
          <a:r>
            <a:rPr lang="en-US" sz="700" kern="1200" dirty="0"/>
            <a:t> </a:t>
          </a:r>
          <a:r>
            <a:rPr lang="en-US" sz="700" kern="1200" dirty="0" err="1"/>
            <a:t>lakshana</a:t>
          </a:r>
          <a:r>
            <a:rPr lang="en-US" sz="700" kern="1200" dirty="0"/>
            <a:t>]</a:t>
          </a:r>
        </a:p>
      </dsp:txBody>
      <dsp:txXfrm>
        <a:off x="4328813" y="1838790"/>
        <a:ext cx="880371" cy="426903"/>
      </dsp:txXfrm>
    </dsp:sp>
    <dsp:sp modelId="{B27A2D9A-A598-46CA-BD71-E1B4CF097E15}">
      <dsp:nvSpPr>
        <dsp:cNvPr id="0" name=""/>
        <dsp:cNvSpPr/>
      </dsp:nvSpPr>
      <dsp:spPr>
        <a:xfrm rot="3907178">
          <a:off x="3703014" y="2173264"/>
          <a:ext cx="862259" cy="18698"/>
        </a:xfrm>
        <a:custGeom>
          <a:avLst/>
          <a:gdLst/>
          <a:ahLst/>
          <a:cxnLst/>
          <a:rect l="0" t="0" r="0" b="0"/>
          <a:pathLst>
            <a:path>
              <a:moveTo>
                <a:pt x="0" y="9349"/>
              </a:moveTo>
              <a:lnTo>
                <a:pt x="862259"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12588" y="2161057"/>
        <a:ext cx="43112" cy="43112"/>
      </dsp:txXfrm>
    </dsp:sp>
    <dsp:sp modelId="{B3D2688A-B315-4670-A25D-D44BFFC48DE1}">
      <dsp:nvSpPr>
        <dsp:cNvPr id="0" name=""/>
        <dsp:cNvSpPr/>
      </dsp:nvSpPr>
      <dsp:spPr>
        <a:xfrm>
          <a:off x="4315531" y="2346996"/>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 [</a:t>
          </a:r>
          <a:r>
            <a:rPr lang="en-US" sz="700" kern="1200" dirty="0" err="1"/>
            <a:t>jnaana</a:t>
          </a:r>
          <a:r>
            <a:rPr lang="en-US" sz="700" kern="1200" dirty="0"/>
            <a:t> </a:t>
          </a:r>
          <a:r>
            <a:rPr lang="en-US" sz="700" kern="1200" dirty="0" err="1"/>
            <a:t>lakshana</a:t>
          </a:r>
          <a:r>
            <a:rPr lang="en-US" sz="700" kern="1200" dirty="0"/>
            <a:t>]</a:t>
          </a:r>
        </a:p>
      </dsp:txBody>
      <dsp:txXfrm>
        <a:off x="4328813" y="2360278"/>
        <a:ext cx="880371" cy="426903"/>
      </dsp:txXfrm>
    </dsp:sp>
    <dsp:sp modelId="{FA50BBB5-98CC-4BB4-B269-7B72E90CD8F0}">
      <dsp:nvSpPr>
        <dsp:cNvPr id="0" name=""/>
        <dsp:cNvSpPr/>
      </dsp:nvSpPr>
      <dsp:spPr>
        <a:xfrm rot="4312400">
          <a:off x="1011708" y="2792531"/>
          <a:ext cx="1166031" cy="18698"/>
        </a:xfrm>
        <a:custGeom>
          <a:avLst/>
          <a:gdLst/>
          <a:ahLst/>
          <a:cxnLst/>
          <a:rect l="0" t="0" r="0" b="0"/>
          <a:pathLst>
            <a:path>
              <a:moveTo>
                <a:pt x="0" y="9349"/>
              </a:moveTo>
              <a:lnTo>
                <a:pt x="1166031" y="934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65573" y="2772730"/>
        <a:ext cx="58301" cy="58301"/>
      </dsp:txXfrm>
    </dsp:sp>
    <dsp:sp modelId="{FCF3894B-EF49-40ED-95B7-13186C2E1298}">
      <dsp:nvSpPr>
        <dsp:cNvPr id="0" name=""/>
        <dsp:cNvSpPr/>
      </dsp:nvSpPr>
      <dsp:spPr>
        <a:xfrm>
          <a:off x="1776111" y="3129228"/>
          <a:ext cx="906935" cy="4534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Mediate</a:t>
          </a:r>
        </a:p>
      </dsp:txBody>
      <dsp:txXfrm>
        <a:off x="1789393" y="3142510"/>
        <a:ext cx="880371" cy="426903"/>
      </dsp:txXfrm>
    </dsp:sp>
    <dsp:sp modelId="{2A932B34-4D59-42E7-B7C6-EFB4417C6A09}">
      <dsp:nvSpPr>
        <dsp:cNvPr id="0" name=""/>
        <dsp:cNvSpPr/>
      </dsp:nvSpPr>
      <dsp:spPr>
        <a:xfrm rot="19457599">
          <a:off x="2641055" y="3216240"/>
          <a:ext cx="446757" cy="18698"/>
        </a:xfrm>
        <a:custGeom>
          <a:avLst/>
          <a:gdLst/>
          <a:ahLst/>
          <a:cxnLst/>
          <a:rect l="0" t="0" r="0" b="0"/>
          <a:pathLst>
            <a:path>
              <a:moveTo>
                <a:pt x="0" y="9349"/>
              </a:moveTo>
              <a:lnTo>
                <a:pt x="446757" y="934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265" y="3214421"/>
        <a:ext cx="22337" cy="22337"/>
      </dsp:txXfrm>
    </dsp:sp>
    <dsp:sp modelId="{0863C59F-360E-49D0-AA1C-915F705292FF}">
      <dsp:nvSpPr>
        <dsp:cNvPr id="0" name=""/>
        <dsp:cNvSpPr/>
      </dsp:nvSpPr>
      <dsp:spPr>
        <a:xfrm>
          <a:off x="3045821" y="2868484"/>
          <a:ext cx="906935" cy="4534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a:t>
          </a:r>
          <a:r>
            <a:rPr lang="en-US" sz="700" kern="1200" dirty="0" err="1"/>
            <a:t>mati</a:t>
          </a:r>
          <a:r>
            <a:rPr lang="en-US" sz="700" kern="1200" dirty="0"/>
            <a:t>) </a:t>
          </a:r>
          <a:r>
            <a:rPr lang="en-US" sz="700" kern="1200" dirty="0" err="1"/>
            <a:t>Anumaana</a:t>
          </a:r>
          <a:endParaRPr lang="en-US" sz="700" kern="1200" dirty="0"/>
        </a:p>
      </dsp:txBody>
      <dsp:txXfrm>
        <a:off x="3059103" y="2881766"/>
        <a:ext cx="880371" cy="426903"/>
      </dsp:txXfrm>
    </dsp:sp>
    <dsp:sp modelId="{59E0C45F-95D0-4C71-B34E-4B66C17A9EF0}">
      <dsp:nvSpPr>
        <dsp:cNvPr id="0" name=""/>
        <dsp:cNvSpPr/>
      </dsp:nvSpPr>
      <dsp:spPr>
        <a:xfrm>
          <a:off x="3952757" y="3085868"/>
          <a:ext cx="362774" cy="18698"/>
        </a:xfrm>
        <a:custGeom>
          <a:avLst/>
          <a:gdLst/>
          <a:ahLst/>
          <a:cxnLst/>
          <a:rect l="0" t="0" r="0" b="0"/>
          <a:pathLst>
            <a:path>
              <a:moveTo>
                <a:pt x="0" y="9349"/>
              </a:moveTo>
              <a:lnTo>
                <a:pt x="362774"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25075" y="3086148"/>
        <a:ext cx="18138" cy="18138"/>
      </dsp:txXfrm>
    </dsp:sp>
    <dsp:sp modelId="{564D0032-EB9B-4894-BF15-599942A7973F}">
      <dsp:nvSpPr>
        <dsp:cNvPr id="0" name=""/>
        <dsp:cNvSpPr/>
      </dsp:nvSpPr>
      <dsp:spPr>
        <a:xfrm>
          <a:off x="4315531" y="2868484"/>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Anumaana</a:t>
          </a:r>
          <a:r>
            <a:rPr lang="en-US" sz="700" kern="1200" dirty="0"/>
            <a:t>, </a:t>
          </a:r>
          <a:r>
            <a:rPr lang="en-US" sz="700" kern="1200" dirty="0" err="1"/>
            <a:t>Upamaana</a:t>
          </a:r>
          <a:r>
            <a:rPr lang="en-US" sz="700" kern="1200" dirty="0"/>
            <a:t>, </a:t>
          </a:r>
          <a:r>
            <a:rPr lang="en-US" sz="700" kern="1200" dirty="0" err="1"/>
            <a:t>Arthaapatti</a:t>
          </a:r>
          <a:r>
            <a:rPr lang="en-US" sz="700" kern="1200" dirty="0"/>
            <a:t>, </a:t>
          </a:r>
          <a:r>
            <a:rPr lang="en-US" sz="700" kern="1200" dirty="0" err="1"/>
            <a:t>Anupalabdhi</a:t>
          </a:r>
          <a:endParaRPr lang="en-US" sz="700" kern="1200" dirty="0"/>
        </a:p>
      </dsp:txBody>
      <dsp:txXfrm>
        <a:off x="4328813" y="2881766"/>
        <a:ext cx="880371" cy="426903"/>
      </dsp:txXfrm>
    </dsp:sp>
    <dsp:sp modelId="{5234E5EF-F1F1-4635-B733-602854450BA0}">
      <dsp:nvSpPr>
        <dsp:cNvPr id="0" name=""/>
        <dsp:cNvSpPr/>
      </dsp:nvSpPr>
      <dsp:spPr>
        <a:xfrm rot="2142401">
          <a:off x="2641055" y="3476984"/>
          <a:ext cx="446757" cy="18698"/>
        </a:xfrm>
        <a:custGeom>
          <a:avLst/>
          <a:gdLst/>
          <a:ahLst/>
          <a:cxnLst/>
          <a:rect l="0" t="0" r="0" b="0"/>
          <a:pathLst>
            <a:path>
              <a:moveTo>
                <a:pt x="0" y="9349"/>
              </a:moveTo>
              <a:lnTo>
                <a:pt x="446757" y="934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265" y="3475165"/>
        <a:ext cx="22337" cy="22337"/>
      </dsp:txXfrm>
    </dsp:sp>
    <dsp:sp modelId="{37645E02-71F0-462F-B444-A48FA46E37A1}">
      <dsp:nvSpPr>
        <dsp:cNvPr id="0" name=""/>
        <dsp:cNvSpPr/>
      </dsp:nvSpPr>
      <dsp:spPr>
        <a:xfrm>
          <a:off x="3045821" y="3389972"/>
          <a:ext cx="2209803" cy="45346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(sutra) </a:t>
          </a:r>
          <a:r>
            <a:rPr lang="en-US" sz="700" kern="1200" dirty="0" err="1"/>
            <a:t>Sabda</a:t>
          </a:r>
          <a:endParaRPr lang="en-US" sz="700" kern="1200" dirty="0"/>
        </a:p>
      </dsp:txBody>
      <dsp:txXfrm>
        <a:off x="3059103" y="3403254"/>
        <a:ext cx="2183239" cy="426903"/>
      </dsp:txXfrm>
    </dsp:sp>
    <dsp:sp modelId="{EAE28F8D-0401-40F6-A5FD-67810396A82E}">
      <dsp:nvSpPr>
        <dsp:cNvPr id="0" name=""/>
        <dsp:cNvSpPr/>
      </dsp:nvSpPr>
      <dsp:spPr>
        <a:xfrm rot="19457599">
          <a:off x="5213633" y="3476984"/>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25843" y="3475165"/>
        <a:ext cx="22337" cy="22337"/>
      </dsp:txXfrm>
    </dsp:sp>
    <dsp:sp modelId="{A50A86AB-C7D1-4E49-9457-73011DF85ED5}">
      <dsp:nvSpPr>
        <dsp:cNvPr id="0" name=""/>
        <dsp:cNvSpPr/>
      </dsp:nvSpPr>
      <dsp:spPr>
        <a:xfrm>
          <a:off x="5618399" y="3129228"/>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Laukika</a:t>
          </a:r>
          <a:endParaRPr lang="en-US" sz="700" kern="1200" dirty="0"/>
        </a:p>
      </dsp:txBody>
      <dsp:txXfrm>
        <a:off x="5631681" y="3142510"/>
        <a:ext cx="880371" cy="426903"/>
      </dsp:txXfrm>
    </dsp:sp>
    <dsp:sp modelId="{740485B2-4251-4BBD-9CAA-3CC0C4B1BE1D}">
      <dsp:nvSpPr>
        <dsp:cNvPr id="0" name=""/>
        <dsp:cNvSpPr/>
      </dsp:nvSpPr>
      <dsp:spPr>
        <a:xfrm rot="2142401">
          <a:off x="5213633" y="3737728"/>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25843" y="3735909"/>
        <a:ext cx="22337" cy="22337"/>
      </dsp:txXfrm>
    </dsp:sp>
    <dsp:sp modelId="{C7F7CB69-CEEE-46B8-A3E3-0FABAC329F8A}">
      <dsp:nvSpPr>
        <dsp:cNvPr id="0" name=""/>
        <dsp:cNvSpPr/>
      </dsp:nvSpPr>
      <dsp:spPr>
        <a:xfrm>
          <a:off x="5618399" y="3650716"/>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Alaukika</a:t>
          </a:r>
          <a:endParaRPr lang="en-US" sz="700" kern="1200" dirty="0"/>
        </a:p>
      </dsp:txBody>
      <dsp:txXfrm>
        <a:off x="5631681" y="3663998"/>
        <a:ext cx="880371" cy="426903"/>
      </dsp:txXfrm>
    </dsp:sp>
    <dsp:sp modelId="{1DF3B51E-1C31-4500-98C3-D10A0D0284D4}">
      <dsp:nvSpPr>
        <dsp:cNvPr id="0" name=""/>
        <dsp:cNvSpPr/>
      </dsp:nvSpPr>
      <dsp:spPr>
        <a:xfrm rot="19457599">
          <a:off x="6483343" y="3737728"/>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95553" y="3735909"/>
        <a:ext cx="22337" cy="22337"/>
      </dsp:txXfrm>
    </dsp:sp>
    <dsp:sp modelId="{EEC137A8-B3CD-479C-BF3B-9CF6CA190AA4}">
      <dsp:nvSpPr>
        <dsp:cNvPr id="0" name=""/>
        <dsp:cNvSpPr/>
      </dsp:nvSpPr>
      <dsp:spPr>
        <a:xfrm>
          <a:off x="6888109" y="3389972"/>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Drsya</a:t>
          </a:r>
          <a:endParaRPr lang="en-US" sz="700" kern="1200" dirty="0"/>
        </a:p>
      </dsp:txBody>
      <dsp:txXfrm>
        <a:off x="6901391" y="3403254"/>
        <a:ext cx="880371" cy="426903"/>
      </dsp:txXfrm>
    </dsp:sp>
    <dsp:sp modelId="{4F121DF2-E74C-4861-A29C-5297596250BD}">
      <dsp:nvSpPr>
        <dsp:cNvPr id="0" name=""/>
        <dsp:cNvSpPr/>
      </dsp:nvSpPr>
      <dsp:spPr>
        <a:xfrm rot="2142401">
          <a:off x="6483343" y="3998472"/>
          <a:ext cx="446757" cy="18698"/>
        </a:xfrm>
        <a:custGeom>
          <a:avLst/>
          <a:gdLst/>
          <a:ahLst/>
          <a:cxnLst/>
          <a:rect l="0" t="0" r="0" b="0"/>
          <a:pathLst>
            <a:path>
              <a:moveTo>
                <a:pt x="0" y="9349"/>
              </a:moveTo>
              <a:lnTo>
                <a:pt x="446757" y="934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95553" y="3996653"/>
        <a:ext cx="22337" cy="22337"/>
      </dsp:txXfrm>
    </dsp:sp>
    <dsp:sp modelId="{CFF08EC9-54E0-409B-B692-6AF153AE0594}">
      <dsp:nvSpPr>
        <dsp:cNvPr id="0" name=""/>
        <dsp:cNvSpPr/>
      </dsp:nvSpPr>
      <dsp:spPr>
        <a:xfrm>
          <a:off x="6888109" y="3911460"/>
          <a:ext cx="906935" cy="45346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err="1"/>
            <a:t>Drk</a:t>
          </a:r>
          <a:endParaRPr lang="en-US" sz="700" kern="1200" dirty="0"/>
        </a:p>
      </dsp:txBody>
      <dsp:txXfrm>
        <a:off x="6901391" y="3924742"/>
        <a:ext cx="880371" cy="4269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5A14C-4239-44A6-A8C8-91303B9B324D}">
      <dsp:nvSpPr>
        <dsp:cNvPr id="0" name=""/>
        <dsp:cNvSpPr/>
      </dsp:nvSpPr>
      <dsp:spPr>
        <a:xfrm>
          <a:off x="375443" y="1331738"/>
          <a:ext cx="1027906" cy="5139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Fundamental Entity</a:t>
          </a:r>
        </a:p>
      </dsp:txBody>
      <dsp:txXfrm>
        <a:off x="390496" y="1346791"/>
        <a:ext cx="997800" cy="483847"/>
      </dsp:txXfrm>
    </dsp:sp>
    <dsp:sp modelId="{7D445285-8BBE-4FCD-BEDD-51159DAA18B7}">
      <dsp:nvSpPr>
        <dsp:cNvPr id="0" name=""/>
        <dsp:cNvSpPr/>
      </dsp:nvSpPr>
      <dsp:spPr>
        <a:xfrm rot="17500715">
          <a:off x="1052403" y="1060168"/>
          <a:ext cx="1113056" cy="22763"/>
        </a:xfrm>
        <a:custGeom>
          <a:avLst/>
          <a:gdLst/>
          <a:ahLst/>
          <a:cxnLst/>
          <a:rect l="0" t="0" r="0" b="0"/>
          <a:pathLst>
            <a:path>
              <a:moveTo>
                <a:pt x="0" y="11381"/>
              </a:moveTo>
              <a:lnTo>
                <a:pt x="1113056" y="11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81104" y="1043723"/>
        <a:ext cx="55652" cy="55652"/>
      </dsp:txXfrm>
    </dsp:sp>
    <dsp:sp modelId="{E553AED3-6496-45FE-8FFF-32EC8CA54B81}">
      <dsp:nvSpPr>
        <dsp:cNvPr id="0" name=""/>
        <dsp:cNvSpPr/>
      </dsp:nvSpPr>
      <dsp:spPr>
        <a:xfrm>
          <a:off x="1814512" y="297408"/>
          <a:ext cx="1027906" cy="51395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Dualism</a:t>
          </a:r>
        </a:p>
      </dsp:txBody>
      <dsp:txXfrm>
        <a:off x="1829565" y="312461"/>
        <a:ext cx="997800" cy="483847"/>
      </dsp:txXfrm>
    </dsp:sp>
    <dsp:sp modelId="{1BF1A1F0-E78F-4C58-95DA-A68E8D78508C}">
      <dsp:nvSpPr>
        <dsp:cNvPr id="0" name=""/>
        <dsp:cNvSpPr/>
      </dsp:nvSpPr>
      <dsp:spPr>
        <a:xfrm rot="19457599">
          <a:off x="2794825" y="395241"/>
          <a:ext cx="506348" cy="22763"/>
        </a:xfrm>
        <a:custGeom>
          <a:avLst/>
          <a:gdLst/>
          <a:ahLst/>
          <a:cxnLst/>
          <a:rect l="0" t="0" r="0" b="0"/>
          <a:pathLst>
            <a:path>
              <a:moveTo>
                <a:pt x="0" y="11381"/>
              </a:moveTo>
              <a:lnTo>
                <a:pt x="506348"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5341" y="393964"/>
        <a:ext cx="25317" cy="25317"/>
      </dsp:txXfrm>
    </dsp:sp>
    <dsp:sp modelId="{D35F3187-A339-4E0C-BEE3-A429AB45C3B9}">
      <dsp:nvSpPr>
        <dsp:cNvPr id="0" name=""/>
        <dsp:cNvSpPr/>
      </dsp:nvSpPr>
      <dsp:spPr>
        <a:xfrm>
          <a:off x="3253581" y="1885"/>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Matter, Mind</a:t>
          </a:r>
        </a:p>
      </dsp:txBody>
      <dsp:txXfrm>
        <a:off x="3268634" y="16938"/>
        <a:ext cx="997800" cy="483847"/>
      </dsp:txXfrm>
    </dsp:sp>
    <dsp:sp modelId="{D7EE6414-E3A0-4582-85AC-FD5B5B43A07E}">
      <dsp:nvSpPr>
        <dsp:cNvPr id="0" name=""/>
        <dsp:cNvSpPr/>
      </dsp:nvSpPr>
      <dsp:spPr>
        <a:xfrm>
          <a:off x="4281487" y="247479"/>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248582"/>
        <a:ext cx="20558" cy="20558"/>
      </dsp:txXfrm>
    </dsp:sp>
    <dsp:sp modelId="{DFF0B94A-E06F-4A14-907C-37B26DD9709E}">
      <dsp:nvSpPr>
        <dsp:cNvPr id="0" name=""/>
        <dsp:cNvSpPr/>
      </dsp:nvSpPr>
      <dsp:spPr>
        <a:xfrm>
          <a:off x="4692650" y="1885"/>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Sautraantika</a:t>
          </a:r>
          <a:r>
            <a:rPr lang="en-US" sz="1100" kern="1200" dirty="0"/>
            <a:t> Buddhism</a:t>
          </a:r>
        </a:p>
      </dsp:txBody>
      <dsp:txXfrm>
        <a:off x="4707703" y="16938"/>
        <a:ext cx="997800" cy="483847"/>
      </dsp:txXfrm>
    </dsp:sp>
    <dsp:sp modelId="{83441D1D-D33E-42C4-8AE8-BA1FB7DDF609}">
      <dsp:nvSpPr>
        <dsp:cNvPr id="0" name=""/>
        <dsp:cNvSpPr/>
      </dsp:nvSpPr>
      <dsp:spPr>
        <a:xfrm rot="2142401">
          <a:off x="2794825" y="690764"/>
          <a:ext cx="506348" cy="22763"/>
        </a:xfrm>
        <a:custGeom>
          <a:avLst/>
          <a:gdLst/>
          <a:ahLst/>
          <a:cxnLst/>
          <a:rect l="0" t="0" r="0" b="0"/>
          <a:pathLst>
            <a:path>
              <a:moveTo>
                <a:pt x="0" y="11381"/>
              </a:moveTo>
              <a:lnTo>
                <a:pt x="506348"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5341" y="689487"/>
        <a:ext cx="25317" cy="25317"/>
      </dsp:txXfrm>
    </dsp:sp>
    <dsp:sp modelId="{641476DC-8651-4B82-AF6D-B801E4915498}">
      <dsp:nvSpPr>
        <dsp:cNvPr id="0" name=""/>
        <dsp:cNvSpPr/>
      </dsp:nvSpPr>
      <dsp:spPr>
        <a:xfrm>
          <a:off x="3253581" y="592931"/>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Matter, Mind, God</a:t>
          </a:r>
        </a:p>
      </dsp:txBody>
      <dsp:txXfrm>
        <a:off x="3268634" y="607984"/>
        <a:ext cx="997800" cy="483847"/>
      </dsp:txXfrm>
    </dsp:sp>
    <dsp:sp modelId="{48B3E429-00E2-4853-8435-10A9D11FB759}">
      <dsp:nvSpPr>
        <dsp:cNvPr id="0" name=""/>
        <dsp:cNvSpPr/>
      </dsp:nvSpPr>
      <dsp:spPr>
        <a:xfrm>
          <a:off x="4281487" y="838525"/>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839628"/>
        <a:ext cx="20558" cy="20558"/>
      </dsp:txXfrm>
    </dsp:sp>
    <dsp:sp modelId="{6B48C84A-5B76-410A-B224-F8562FB73BC6}">
      <dsp:nvSpPr>
        <dsp:cNvPr id="0" name=""/>
        <dsp:cNvSpPr/>
      </dsp:nvSpPr>
      <dsp:spPr>
        <a:xfrm>
          <a:off x="4692650" y="592931"/>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Dvaita</a:t>
          </a:r>
          <a:endParaRPr lang="en-US" sz="1100" kern="1200" dirty="0"/>
        </a:p>
      </dsp:txBody>
      <dsp:txXfrm>
        <a:off x="4707703" y="607984"/>
        <a:ext cx="997800" cy="483847"/>
      </dsp:txXfrm>
    </dsp:sp>
    <dsp:sp modelId="{46BD689B-E029-4B09-B5BB-E19E35E0F3E2}">
      <dsp:nvSpPr>
        <dsp:cNvPr id="0" name=""/>
        <dsp:cNvSpPr/>
      </dsp:nvSpPr>
      <dsp:spPr>
        <a:xfrm rot="4099285">
          <a:off x="1052403" y="2094498"/>
          <a:ext cx="1113056" cy="22763"/>
        </a:xfrm>
        <a:custGeom>
          <a:avLst/>
          <a:gdLst/>
          <a:ahLst/>
          <a:cxnLst/>
          <a:rect l="0" t="0" r="0" b="0"/>
          <a:pathLst>
            <a:path>
              <a:moveTo>
                <a:pt x="0" y="11381"/>
              </a:moveTo>
              <a:lnTo>
                <a:pt x="1113056" y="11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81104" y="2078054"/>
        <a:ext cx="55652" cy="55652"/>
      </dsp:txXfrm>
    </dsp:sp>
    <dsp:sp modelId="{A84D5F54-41A3-41D8-B615-C841B09A02C9}">
      <dsp:nvSpPr>
        <dsp:cNvPr id="0" name=""/>
        <dsp:cNvSpPr/>
      </dsp:nvSpPr>
      <dsp:spPr>
        <a:xfrm>
          <a:off x="1814512" y="2366069"/>
          <a:ext cx="1027906" cy="51395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Monism</a:t>
          </a:r>
        </a:p>
      </dsp:txBody>
      <dsp:txXfrm>
        <a:off x="1829565" y="2381122"/>
        <a:ext cx="997800" cy="483847"/>
      </dsp:txXfrm>
    </dsp:sp>
    <dsp:sp modelId="{2A932B34-4D59-42E7-B7C6-EFB4417C6A09}">
      <dsp:nvSpPr>
        <dsp:cNvPr id="0" name=""/>
        <dsp:cNvSpPr/>
      </dsp:nvSpPr>
      <dsp:spPr>
        <a:xfrm rot="17350740">
          <a:off x="2422221" y="2020618"/>
          <a:ext cx="1251557" cy="22763"/>
        </a:xfrm>
        <a:custGeom>
          <a:avLst/>
          <a:gdLst/>
          <a:ahLst/>
          <a:cxnLst/>
          <a:rect l="0" t="0" r="0" b="0"/>
          <a:pathLst>
            <a:path>
              <a:moveTo>
                <a:pt x="0" y="11381"/>
              </a:moveTo>
              <a:lnTo>
                <a:pt x="1251557"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6711" y="2000711"/>
        <a:ext cx="62577" cy="62577"/>
      </dsp:txXfrm>
    </dsp:sp>
    <dsp:sp modelId="{0863C59F-360E-49D0-AA1C-915F705292FF}">
      <dsp:nvSpPr>
        <dsp:cNvPr id="0" name=""/>
        <dsp:cNvSpPr/>
      </dsp:nvSpPr>
      <dsp:spPr>
        <a:xfrm>
          <a:off x="3253581" y="1183977"/>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Matter</a:t>
          </a:r>
        </a:p>
      </dsp:txBody>
      <dsp:txXfrm>
        <a:off x="3268634" y="1199030"/>
        <a:ext cx="997800" cy="483847"/>
      </dsp:txXfrm>
    </dsp:sp>
    <dsp:sp modelId="{3293D4DD-443D-4E60-9DAF-AB6B4ADFD750}">
      <dsp:nvSpPr>
        <dsp:cNvPr id="0" name=""/>
        <dsp:cNvSpPr/>
      </dsp:nvSpPr>
      <dsp:spPr>
        <a:xfrm>
          <a:off x="4281487" y="1429572"/>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1430674"/>
        <a:ext cx="20558" cy="20558"/>
      </dsp:txXfrm>
    </dsp:sp>
    <dsp:sp modelId="{8A46A3FF-08D0-4424-94D3-9C5CEA085C6B}">
      <dsp:nvSpPr>
        <dsp:cNvPr id="0" name=""/>
        <dsp:cNvSpPr/>
      </dsp:nvSpPr>
      <dsp:spPr>
        <a:xfrm>
          <a:off x="4692650" y="1183977"/>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Science, </a:t>
          </a:r>
          <a:r>
            <a:rPr lang="en-US" sz="1100" kern="1200" dirty="0" err="1"/>
            <a:t>Vaibhaasika</a:t>
          </a:r>
          <a:r>
            <a:rPr lang="en-US" sz="1100" kern="1200" dirty="0"/>
            <a:t> Buddhism</a:t>
          </a:r>
        </a:p>
      </dsp:txBody>
      <dsp:txXfrm>
        <a:off x="4707703" y="1199030"/>
        <a:ext cx="997800" cy="483847"/>
      </dsp:txXfrm>
    </dsp:sp>
    <dsp:sp modelId="{F1CC1452-8345-4E6A-9DBD-D9926E5490B1}">
      <dsp:nvSpPr>
        <dsp:cNvPr id="0" name=""/>
        <dsp:cNvSpPr/>
      </dsp:nvSpPr>
      <dsp:spPr>
        <a:xfrm rot="18289469">
          <a:off x="2688003" y="2316141"/>
          <a:ext cx="719993" cy="22763"/>
        </a:xfrm>
        <a:custGeom>
          <a:avLst/>
          <a:gdLst/>
          <a:ahLst/>
          <a:cxnLst/>
          <a:rect l="0" t="0" r="0" b="0"/>
          <a:pathLst>
            <a:path>
              <a:moveTo>
                <a:pt x="0" y="11381"/>
              </a:moveTo>
              <a:lnTo>
                <a:pt x="719993"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0000" y="2309523"/>
        <a:ext cx="35999" cy="35999"/>
      </dsp:txXfrm>
    </dsp:sp>
    <dsp:sp modelId="{9909F0FB-833C-4DC6-A286-C2BD63E902AF}">
      <dsp:nvSpPr>
        <dsp:cNvPr id="0" name=""/>
        <dsp:cNvSpPr/>
      </dsp:nvSpPr>
      <dsp:spPr>
        <a:xfrm>
          <a:off x="3253581" y="1775023"/>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Mind</a:t>
          </a:r>
        </a:p>
      </dsp:txBody>
      <dsp:txXfrm>
        <a:off x="3268634" y="1790076"/>
        <a:ext cx="997800" cy="483847"/>
      </dsp:txXfrm>
    </dsp:sp>
    <dsp:sp modelId="{9EA67474-C3A7-4CDC-A5CF-5CF96925E879}">
      <dsp:nvSpPr>
        <dsp:cNvPr id="0" name=""/>
        <dsp:cNvSpPr/>
      </dsp:nvSpPr>
      <dsp:spPr>
        <a:xfrm>
          <a:off x="4281487" y="2020618"/>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2021720"/>
        <a:ext cx="20558" cy="20558"/>
      </dsp:txXfrm>
    </dsp:sp>
    <dsp:sp modelId="{7C94EF32-0AC4-42B1-B7D5-A5A9873CCD58}">
      <dsp:nvSpPr>
        <dsp:cNvPr id="0" name=""/>
        <dsp:cNvSpPr/>
      </dsp:nvSpPr>
      <dsp:spPr>
        <a:xfrm>
          <a:off x="4692650" y="1775023"/>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Yogaacaara</a:t>
          </a:r>
          <a:r>
            <a:rPr lang="en-US" sz="1100" kern="1200" dirty="0"/>
            <a:t> Buddhism</a:t>
          </a:r>
        </a:p>
      </dsp:txBody>
      <dsp:txXfrm>
        <a:off x="4707703" y="1790076"/>
        <a:ext cx="997800" cy="483847"/>
      </dsp:txXfrm>
    </dsp:sp>
    <dsp:sp modelId="{DD4C723E-2529-4C2E-9345-3D09CE948DFF}">
      <dsp:nvSpPr>
        <dsp:cNvPr id="0" name=""/>
        <dsp:cNvSpPr/>
      </dsp:nvSpPr>
      <dsp:spPr>
        <a:xfrm>
          <a:off x="2842418" y="2611664"/>
          <a:ext cx="411162" cy="22763"/>
        </a:xfrm>
        <a:custGeom>
          <a:avLst/>
          <a:gdLst/>
          <a:ahLst/>
          <a:cxnLst/>
          <a:rect l="0" t="0" r="0" b="0"/>
          <a:pathLst>
            <a:path>
              <a:moveTo>
                <a:pt x="0" y="11381"/>
              </a:moveTo>
              <a:lnTo>
                <a:pt x="411162"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7720" y="2612767"/>
        <a:ext cx="20558" cy="20558"/>
      </dsp:txXfrm>
    </dsp:sp>
    <dsp:sp modelId="{2CDF4D0E-CB66-4CE8-9016-C4920FA87012}">
      <dsp:nvSpPr>
        <dsp:cNvPr id="0" name=""/>
        <dsp:cNvSpPr/>
      </dsp:nvSpPr>
      <dsp:spPr>
        <a:xfrm>
          <a:off x="3253581" y="2366069"/>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God</a:t>
          </a:r>
          <a:endParaRPr lang="en-US" sz="1100" kern="1200" dirty="0"/>
        </a:p>
      </dsp:txBody>
      <dsp:txXfrm>
        <a:off x="3268634" y="2381122"/>
        <a:ext cx="997800" cy="483847"/>
      </dsp:txXfrm>
    </dsp:sp>
    <dsp:sp modelId="{6D92E325-22EF-49D5-B20C-79CAFEB5982A}">
      <dsp:nvSpPr>
        <dsp:cNvPr id="0" name=""/>
        <dsp:cNvSpPr/>
      </dsp:nvSpPr>
      <dsp:spPr>
        <a:xfrm>
          <a:off x="4281487" y="2611664"/>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2612767"/>
        <a:ext cx="20558" cy="20558"/>
      </dsp:txXfrm>
    </dsp:sp>
    <dsp:sp modelId="{22B71060-7E45-47BD-877F-B8F2E295376A}">
      <dsp:nvSpPr>
        <dsp:cNvPr id="0" name=""/>
        <dsp:cNvSpPr/>
      </dsp:nvSpPr>
      <dsp:spPr>
        <a:xfrm>
          <a:off x="4692650" y="2366069"/>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Visista</a:t>
          </a:r>
          <a:r>
            <a:rPr lang="en-US" sz="1100" kern="1200" dirty="0"/>
            <a:t> </a:t>
          </a:r>
          <a:r>
            <a:rPr lang="en-US" sz="1100" kern="1200" dirty="0" err="1"/>
            <a:t>advaita</a:t>
          </a:r>
          <a:endParaRPr lang="en-US" sz="1100" kern="1200" dirty="0"/>
        </a:p>
      </dsp:txBody>
      <dsp:txXfrm>
        <a:off x="4707703" y="2381122"/>
        <a:ext cx="997800" cy="483847"/>
      </dsp:txXfrm>
    </dsp:sp>
    <dsp:sp modelId="{BB80B04E-A4B8-41DB-AB14-E994E087A8C8}">
      <dsp:nvSpPr>
        <dsp:cNvPr id="0" name=""/>
        <dsp:cNvSpPr/>
      </dsp:nvSpPr>
      <dsp:spPr>
        <a:xfrm rot="3310531">
          <a:off x="2688003" y="2907187"/>
          <a:ext cx="719993" cy="22763"/>
        </a:xfrm>
        <a:custGeom>
          <a:avLst/>
          <a:gdLst/>
          <a:ahLst/>
          <a:cxnLst/>
          <a:rect l="0" t="0" r="0" b="0"/>
          <a:pathLst>
            <a:path>
              <a:moveTo>
                <a:pt x="0" y="11381"/>
              </a:moveTo>
              <a:lnTo>
                <a:pt x="719993"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30000" y="2900569"/>
        <a:ext cx="35999" cy="35999"/>
      </dsp:txXfrm>
    </dsp:sp>
    <dsp:sp modelId="{47AC2600-4708-4985-A5F4-6A9E1AC62B2A}">
      <dsp:nvSpPr>
        <dsp:cNvPr id="0" name=""/>
        <dsp:cNvSpPr/>
      </dsp:nvSpPr>
      <dsp:spPr>
        <a:xfrm>
          <a:off x="3253581" y="2957115"/>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Nirguna</a:t>
          </a:r>
          <a:r>
            <a:rPr lang="en-US" sz="1100" kern="1200" dirty="0"/>
            <a:t> Brahman</a:t>
          </a:r>
        </a:p>
      </dsp:txBody>
      <dsp:txXfrm>
        <a:off x="3268634" y="2972168"/>
        <a:ext cx="997800" cy="483847"/>
      </dsp:txXfrm>
    </dsp:sp>
    <dsp:sp modelId="{A90E4653-9C5C-4429-927D-3EB6FAC861DC}">
      <dsp:nvSpPr>
        <dsp:cNvPr id="0" name=""/>
        <dsp:cNvSpPr/>
      </dsp:nvSpPr>
      <dsp:spPr>
        <a:xfrm>
          <a:off x="4281487" y="3202710"/>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3203813"/>
        <a:ext cx="20558" cy="20558"/>
      </dsp:txXfrm>
    </dsp:sp>
    <dsp:sp modelId="{B68AB630-BB9D-4951-8F43-50BCAC396F7F}">
      <dsp:nvSpPr>
        <dsp:cNvPr id="0" name=""/>
        <dsp:cNvSpPr/>
      </dsp:nvSpPr>
      <dsp:spPr>
        <a:xfrm>
          <a:off x="4692650" y="2957115"/>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Advaita</a:t>
          </a:r>
          <a:endParaRPr lang="en-US" sz="1100" kern="1200" dirty="0"/>
        </a:p>
      </dsp:txBody>
      <dsp:txXfrm>
        <a:off x="4707703" y="2972168"/>
        <a:ext cx="997800" cy="483847"/>
      </dsp:txXfrm>
    </dsp:sp>
    <dsp:sp modelId="{83BBA3E2-30DD-4B88-A5F1-6CB8EF284EDF}">
      <dsp:nvSpPr>
        <dsp:cNvPr id="0" name=""/>
        <dsp:cNvSpPr/>
      </dsp:nvSpPr>
      <dsp:spPr>
        <a:xfrm rot="4249260">
          <a:off x="2422221" y="3202710"/>
          <a:ext cx="1251557" cy="22763"/>
        </a:xfrm>
        <a:custGeom>
          <a:avLst/>
          <a:gdLst/>
          <a:ahLst/>
          <a:cxnLst/>
          <a:rect l="0" t="0" r="0" b="0"/>
          <a:pathLst>
            <a:path>
              <a:moveTo>
                <a:pt x="0" y="11381"/>
              </a:moveTo>
              <a:lnTo>
                <a:pt x="1251557" y="1138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16711" y="3182803"/>
        <a:ext cx="62577" cy="62577"/>
      </dsp:txXfrm>
    </dsp:sp>
    <dsp:sp modelId="{D7BA7BB0-773F-449C-BAB1-CD32979997B7}">
      <dsp:nvSpPr>
        <dsp:cNvPr id="0" name=""/>
        <dsp:cNvSpPr/>
      </dsp:nvSpPr>
      <dsp:spPr>
        <a:xfrm>
          <a:off x="3253581" y="3548161"/>
          <a:ext cx="1027906" cy="51395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Sunya</a:t>
          </a:r>
          <a:endParaRPr lang="en-US" sz="1100" kern="1200" dirty="0"/>
        </a:p>
      </dsp:txBody>
      <dsp:txXfrm>
        <a:off x="3268634" y="3563214"/>
        <a:ext cx="997800" cy="483847"/>
      </dsp:txXfrm>
    </dsp:sp>
    <dsp:sp modelId="{7A5D4675-5EE0-4B6E-8142-A0FE918B361C}">
      <dsp:nvSpPr>
        <dsp:cNvPr id="0" name=""/>
        <dsp:cNvSpPr/>
      </dsp:nvSpPr>
      <dsp:spPr>
        <a:xfrm>
          <a:off x="4281487" y="3793756"/>
          <a:ext cx="411162" cy="22763"/>
        </a:xfrm>
        <a:custGeom>
          <a:avLst/>
          <a:gdLst/>
          <a:ahLst/>
          <a:cxnLst/>
          <a:rect l="0" t="0" r="0" b="0"/>
          <a:pathLst>
            <a:path>
              <a:moveTo>
                <a:pt x="0" y="11381"/>
              </a:moveTo>
              <a:lnTo>
                <a:pt x="411162" y="11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76789" y="3794859"/>
        <a:ext cx="20558" cy="20558"/>
      </dsp:txXfrm>
    </dsp:sp>
    <dsp:sp modelId="{7EE8DB6D-ED35-4758-8263-D6F327EA34CB}">
      <dsp:nvSpPr>
        <dsp:cNvPr id="0" name=""/>
        <dsp:cNvSpPr/>
      </dsp:nvSpPr>
      <dsp:spPr>
        <a:xfrm>
          <a:off x="4692650" y="3548161"/>
          <a:ext cx="1027906" cy="51395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err="1"/>
            <a:t>Maadhyamika</a:t>
          </a:r>
          <a:r>
            <a:rPr lang="en-US" sz="1100" kern="1200" dirty="0"/>
            <a:t> Buddhism</a:t>
          </a:r>
        </a:p>
      </dsp:txBody>
      <dsp:txXfrm>
        <a:off x="4707703" y="3563214"/>
        <a:ext cx="997800" cy="4838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5A14C-4239-44A6-A8C8-91303B9B324D}">
      <dsp:nvSpPr>
        <dsp:cNvPr id="0" name=""/>
        <dsp:cNvSpPr/>
      </dsp:nvSpPr>
      <dsp:spPr>
        <a:xfrm>
          <a:off x="280891" y="2635"/>
          <a:ext cx="1161452" cy="58072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asat</a:t>
          </a:r>
          <a:r>
            <a:rPr lang="en-US" sz="1200" kern="1200" dirty="0"/>
            <a:t> </a:t>
          </a:r>
          <a:r>
            <a:rPr lang="en-US" sz="1200" kern="1200" dirty="0" err="1"/>
            <a:t>kaarya</a:t>
          </a:r>
          <a:r>
            <a:rPr lang="en-US" sz="1200" kern="1200" dirty="0"/>
            <a:t> </a:t>
          </a:r>
          <a:r>
            <a:rPr lang="en-US" sz="1200" kern="1200" dirty="0" err="1"/>
            <a:t>vaada</a:t>
          </a:r>
          <a:endParaRPr lang="en-US" sz="1200" kern="1200" dirty="0"/>
        </a:p>
      </dsp:txBody>
      <dsp:txXfrm>
        <a:off x="297900" y="19644"/>
        <a:ext cx="1127434" cy="546708"/>
      </dsp:txXfrm>
    </dsp:sp>
    <dsp:sp modelId="{7D445285-8BBE-4FCD-BEDD-51159DAA18B7}">
      <dsp:nvSpPr>
        <dsp:cNvPr id="0" name=""/>
        <dsp:cNvSpPr/>
      </dsp:nvSpPr>
      <dsp:spPr>
        <a:xfrm>
          <a:off x="1442343" y="279682"/>
          <a:ext cx="464580" cy="26630"/>
        </a:xfrm>
        <a:custGeom>
          <a:avLst/>
          <a:gdLst/>
          <a:ahLst/>
          <a:cxnLst/>
          <a:rect l="0" t="0" r="0" b="0"/>
          <a:pathLst>
            <a:path>
              <a:moveTo>
                <a:pt x="0" y="13315"/>
              </a:moveTo>
              <a:lnTo>
                <a:pt x="464580" y="133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3019" y="281383"/>
        <a:ext cx="23229" cy="23229"/>
      </dsp:txXfrm>
    </dsp:sp>
    <dsp:sp modelId="{E553AED3-6496-45FE-8FFF-32EC8CA54B81}">
      <dsp:nvSpPr>
        <dsp:cNvPr id="0" name=""/>
        <dsp:cNvSpPr/>
      </dsp:nvSpPr>
      <dsp:spPr>
        <a:xfrm>
          <a:off x="1906924" y="2635"/>
          <a:ext cx="2835523" cy="5807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Caaruvaaka</a:t>
          </a:r>
          <a:r>
            <a:rPr lang="en-US" sz="1200" kern="1200" dirty="0"/>
            <a:t>, </a:t>
          </a:r>
          <a:r>
            <a:rPr lang="en-US" sz="1200" kern="1200" dirty="0" err="1"/>
            <a:t>Vaibhaasika</a:t>
          </a:r>
          <a:r>
            <a:rPr lang="en-US" sz="1200" kern="1200" dirty="0"/>
            <a:t>, </a:t>
          </a:r>
          <a:r>
            <a:rPr lang="en-US" sz="1200" kern="1200" dirty="0" err="1"/>
            <a:t>Sautraantika</a:t>
          </a:r>
          <a:r>
            <a:rPr lang="en-US" sz="1200" kern="1200" dirty="0"/>
            <a:t>, </a:t>
          </a:r>
          <a:r>
            <a:rPr lang="en-US" sz="1200" kern="1200" dirty="0" err="1"/>
            <a:t>Nyaaya</a:t>
          </a:r>
          <a:r>
            <a:rPr lang="en-US" sz="1200" kern="1200" dirty="0"/>
            <a:t>, </a:t>
          </a:r>
          <a:r>
            <a:rPr lang="en-US" sz="1200" kern="1200" dirty="0" err="1"/>
            <a:t>Vaiseshika</a:t>
          </a:r>
          <a:endParaRPr lang="en-US" sz="1200" kern="1200" dirty="0"/>
        </a:p>
      </dsp:txBody>
      <dsp:txXfrm>
        <a:off x="1923933" y="19644"/>
        <a:ext cx="2801505" cy="546708"/>
      </dsp:txXfrm>
    </dsp:sp>
    <dsp:sp modelId="{74469F24-F505-453D-A4EB-CB8B2412D493}">
      <dsp:nvSpPr>
        <dsp:cNvPr id="0" name=""/>
        <dsp:cNvSpPr/>
      </dsp:nvSpPr>
      <dsp:spPr>
        <a:xfrm>
          <a:off x="280891" y="1839181"/>
          <a:ext cx="1161452" cy="58072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sat </a:t>
          </a:r>
          <a:r>
            <a:rPr lang="en-US" sz="1200" kern="1200" dirty="0" err="1"/>
            <a:t>kaarya</a:t>
          </a:r>
          <a:r>
            <a:rPr lang="en-US" sz="1200" kern="1200" dirty="0"/>
            <a:t> </a:t>
          </a:r>
          <a:r>
            <a:rPr lang="en-US" sz="1200" kern="1200" dirty="0" err="1"/>
            <a:t>vaada</a:t>
          </a:r>
          <a:endParaRPr lang="en-US" sz="1200" kern="1200" dirty="0"/>
        </a:p>
      </dsp:txBody>
      <dsp:txXfrm>
        <a:off x="297900" y="1856190"/>
        <a:ext cx="1127434" cy="546708"/>
      </dsp:txXfrm>
    </dsp:sp>
    <dsp:sp modelId="{2A932B34-4D59-42E7-B7C6-EFB4417C6A09}">
      <dsp:nvSpPr>
        <dsp:cNvPr id="0" name=""/>
        <dsp:cNvSpPr/>
      </dsp:nvSpPr>
      <dsp:spPr>
        <a:xfrm rot="17945813">
          <a:off x="1196952" y="1698832"/>
          <a:ext cx="955361" cy="26630"/>
        </a:xfrm>
        <a:custGeom>
          <a:avLst/>
          <a:gdLst/>
          <a:ahLst/>
          <a:cxnLst/>
          <a:rect l="0" t="0" r="0" b="0"/>
          <a:pathLst>
            <a:path>
              <a:moveTo>
                <a:pt x="0" y="13315"/>
              </a:moveTo>
              <a:lnTo>
                <a:pt x="955361" y="133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50749" y="1688263"/>
        <a:ext cx="47768" cy="47768"/>
      </dsp:txXfrm>
    </dsp:sp>
    <dsp:sp modelId="{0863C59F-360E-49D0-AA1C-915F705292FF}">
      <dsp:nvSpPr>
        <dsp:cNvPr id="0" name=""/>
        <dsp:cNvSpPr/>
      </dsp:nvSpPr>
      <dsp:spPr>
        <a:xfrm>
          <a:off x="1906924" y="1004387"/>
          <a:ext cx="2865918" cy="5807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parinaama</a:t>
          </a:r>
          <a:r>
            <a:rPr lang="en-US" sz="1200" kern="1200" dirty="0"/>
            <a:t> </a:t>
          </a:r>
          <a:r>
            <a:rPr lang="en-US" sz="1200" kern="1200" dirty="0" err="1"/>
            <a:t>vaada</a:t>
          </a:r>
          <a:endParaRPr lang="en-US" sz="1200" kern="1200" dirty="0"/>
        </a:p>
      </dsp:txBody>
      <dsp:txXfrm>
        <a:off x="1923933" y="1021396"/>
        <a:ext cx="2831900" cy="546708"/>
      </dsp:txXfrm>
    </dsp:sp>
    <dsp:sp modelId="{B89E1348-6FDF-43B9-9A09-FB6966DB6457}">
      <dsp:nvSpPr>
        <dsp:cNvPr id="0" name=""/>
        <dsp:cNvSpPr/>
      </dsp:nvSpPr>
      <dsp:spPr>
        <a:xfrm rot="19457599">
          <a:off x="4719066" y="1114476"/>
          <a:ext cx="572133" cy="26630"/>
        </a:xfrm>
        <a:custGeom>
          <a:avLst/>
          <a:gdLst/>
          <a:ahLst/>
          <a:cxnLst/>
          <a:rect l="0" t="0" r="0" b="0"/>
          <a:pathLst>
            <a:path>
              <a:moveTo>
                <a:pt x="0" y="13315"/>
              </a:moveTo>
              <a:lnTo>
                <a:pt x="572133" y="13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90829" y="1113488"/>
        <a:ext cx="28606" cy="28606"/>
      </dsp:txXfrm>
    </dsp:sp>
    <dsp:sp modelId="{5C5CCBA3-068F-4B77-B124-ABAC705C2356}">
      <dsp:nvSpPr>
        <dsp:cNvPr id="0" name=""/>
        <dsp:cNvSpPr/>
      </dsp:nvSpPr>
      <dsp:spPr>
        <a:xfrm>
          <a:off x="5237423" y="670470"/>
          <a:ext cx="1161452" cy="58072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Prakriti</a:t>
          </a:r>
        </a:p>
      </dsp:txBody>
      <dsp:txXfrm>
        <a:off x="5254432" y="687479"/>
        <a:ext cx="1127434" cy="546708"/>
      </dsp:txXfrm>
    </dsp:sp>
    <dsp:sp modelId="{513D76D2-E016-495F-AA35-8E51648FA1D0}">
      <dsp:nvSpPr>
        <dsp:cNvPr id="0" name=""/>
        <dsp:cNvSpPr/>
      </dsp:nvSpPr>
      <dsp:spPr>
        <a:xfrm>
          <a:off x="6398875" y="947517"/>
          <a:ext cx="464580" cy="26630"/>
        </a:xfrm>
        <a:custGeom>
          <a:avLst/>
          <a:gdLst/>
          <a:ahLst/>
          <a:cxnLst/>
          <a:rect l="0" t="0" r="0" b="0"/>
          <a:pathLst>
            <a:path>
              <a:moveTo>
                <a:pt x="0" y="13315"/>
              </a:moveTo>
              <a:lnTo>
                <a:pt x="464580" y="1331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19551" y="949218"/>
        <a:ext cx="23229" cy="23229"/>
      </dsp:txXfrm>
    </dsp:sp>
    <dsp:sp modelId="{1F7D9489-52EF-41C5-8AAB-0C089D99E0B8}">
      <dsp:nvSpPr>
        <dsp:cNvPr id="0" name=""/>
        <dsp:cNvSpPr/>
      </dsp:nvSpPr>
      <dsp:spPr>
        <a:xfrm>
          <a:off x="6863456" y="670470"/>
          <a:ext cx="1161452" cy="58072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Sankhya</a:t>
          </a:r>
          <a:r>
            <a:rPr lang="en-US" sz="1200" kern="1200" dirty="0"/>
            <a:t>, Yoga</a:t>
          </a:r>
        </a:p>
      </dsp:txBody>
      <dsp:txXfrm>
        <a:off x="6880465" y="687479"/>
        <a:ext cx="1127434" cy="546708"/>
      </dsp:txXfrm>
    </dsp:sp>
    <dsp:sp modelId="{DD13DA24-7E6D-4B75-9AA3-5CB8B0CA2A2A}">
      <dsp:nvSpPr>
        <dsp:cNvPr id="0" name=""/>
        <dsp:cNvSpPr/>
      </dsp:nvSpPr>
      <dsp:spPr>
        <a:xfrm rot="2142401">
          <a:off x="4719066" y="1448394"/>
          <a:ext cx="572133" cy="26630"/>
        </a:xfrm>
        <a:custGeom>
          <a:avLst/>
          <a:gdLst/>
          <a:ahLst/>
          <a:cxnLst/>
          <a:rect l="0" t="0" r="0" b="0"/>
          <a:pathLst>
            <a:path>
              <a:moveTo>
                <a:pt x="0" y="13315"/>
              </a:moveTo>
              <a:lnTo>
                <a:pt x="572133" y="13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90829" y="1447406"/>
        <a:ext cx="28606" cy="28606"/>
      </dsp:txXfrm>
    </dsp:sp>
    <dsp:sp modelId="{63F3A0FD-F1F1-4350-8890-945D6453331A}">
      <dsp:nvSpPr>
        <dsp:cNvPr id="0" name=""/>
        <dsp:cNvSpPr/>
      </dsp:nvSpPr>
      <dsp:spPr>
        <a:xfrm>
          <a:off x="5237423" y="1338305"/>
          <a:ext cx="1161452" cy="58072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Saguna</a:t>
          </a:r>
          <a:r>
            <a:rPr lang="en-US" sz="1200" kern="1200" dirty="0"/>
            <a:t> Brahma</a:t>
          </a:r>
        </a:p>
      </dsp:txBody>
      <dsp:txXfrm>
        <a:off x="5254432" y="1355314"/>
        <a:ext cx="1127434" cy="546708"/>
      </dsp:txXfrm>
    </dsp:sp>
    <dsp:sp modelId="{A9341C27-5F94-424C-9CC6-60CEC3A0FE06}">
      <dsp:nvSpPr>
        <dsp:cNvPr id="0" name=""/>
        <dsp:cNvSpPr/>
      </dsp:nvSpPr>
      <dsp:spPr>
        <a:xfrm>
          <a:off x="6398875" y="1615353"/>
          <a:ext cx="464580" cy="26630"/>
        </a:xfrm>
        <a:custGeom>
          <a:avLst/>
          <a:gdLst/>
          <a:ahLst/>
          <a:cxnLst/>
          <a:rect l="0" t="0" r="0" b="0"/>
          <a:pathLst>
            <a:path>
              <a:moveTo>
                <a:pt x="0" y="13315"/>
              </a:moveTo>
              <a:lnTo>
                <a:pt x="464580" y="1331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19551" y="1617053"/>
        <a:ext cx="23229" cy="23229"/>
      </dsp:txXfrm>
    </dsp:sp>
    <dsp:sp modelId="{A51D18DD-F9A3-47BA-A288-876036B0A6B6}">
      <dsp:nvSpPr>
        <dsp:cNvPr id="0" name=""/>
        <dsp:cNvSpPr/>
      </dsp:nvSpPr>
      <dsp:spPr>
        <a:xfrm>
          <a:off x="6863456" y="1338305"/>
          <a:ext cx="1161452" cy="58072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Visista</a:t>
          </a:r>
          <a:r>
            <a:rPr lang="en-US" sz="1200" kern="1200" dirty="0"/>
            <a:t> </a:t>
          </a:r>
          <a:r>
            <a:rPr lang="en-US" sz="1200" kern="1200" dirty="0" err="1"/>
            <a:t>advaita</a:t>
          </a:r>
          <a:endParaRPr lang="en-US" sz="1200" kern="1200" dirty="0"/>
        </a:p>
      </dsp:txBody>
      <dsp:txXfrm>
        <a:off x="6880465" y="1355314"/>
        <a:ext cx="1127434" cy="546708"/>
      </dsp:txXfrm>
    </dsp:sp>
    <dsp:sp modelId="{5234E5EF-F1F1-4635-B733-602854450BA0}">
      <dsp:nvSpPr>
        <dsp:cNvPr id="0" name=""/>
        <dsp:cNvSpPr/>
      </dsp:nvSpPr>
      <dsp:spPr>
        <a:xfrm rot="3654187">
          <a:off x="1196952" y="2533626"/>
          <a:ext cx="955361" cy="26630"/>
        </a:xfrm>
        <a:custGeom>
          <a:avLst/>
          <a:gdLst/>
          <a:ahLst/>
          <a:cxnLst/>
          <a:rect l="0" t="0" r="0" b="0"/>
          <a:pathLst>
            <a:path>
              <a:moveTo>
                <a:pt x="0" y="13315"/>
              </a:moveTo>
              <a:lnTo>
                <a:pt x="955361" y="133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50749" y="2523057"/>
        <a:ext cx="47768" cy="47768"/>
      </dsp:txXfrm>
    </dsp:sp>
    <dsp:sp modelId="{37645E02-71F0-462F-B444-A48FA46E37A1}">
      <dsp:nvSpPr>
        <dsp:cNvPr id="0" name=""/>
        <dsp:cNvSpPr/>
      </dsp:nvSpPr>
      <dsp:spPr>
        <a:xfrm>
          <a:off x="1906924" y="2673975"/>
          <a:ext cx="2822735" cy="5807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vivarta</a:t>
          </a:r>
          <a:r>
            <a:rPr lang="en-US" sz="1200" kern="1200" dirty="0"/>
            <a:t> </a:t>
          </a:r>
          <a:r>
            <a:rPr lang="en-US" sz="1200" kern="1200" dirty="0" err="1"/>
            <a:t>vaada</a:t>
          </a:r>
          <a:endParaRPr lang="en-US" sz="1200" kern="1200" dirty="0"/>
        </a:p>
      </dsp:txBody>
      <dsp:txXfrm>
        <a:off x="1923933" y="2690984"/>
        <a:ext cx="2788717" cy="546708"/>
      </dsp:txXfrm>
    </dsp:sp>
    <dsp:sp modelId="{9FD37B11-2FD8-448F-8F3B-7A0E2B27D9DF}">
      <dsp:nvSpPr>
        <dsp:cNvPr id="0" name=""/>
        <dsp:cNvSpPr/>
      </dsp:nvSpPr>
      <dsp:spPr>
        <a:xfrm rot="18289469">
          <a:off x="4555182" y="2617105"/>
          <a:ext cx="813534" cy="26630"/>
        </a:xfrm>
        <a:custGeom>
          <a:avLst/>
          <a:gdLst/>
          <a:ahLst/>
          <a:cxnLst/>
          <a:rect l="0" t="0" r="0" b="0"/>
          <a:pathLst>
            <a:path>
              <a:moveTo>
                <a:pt x="0" y="13315"/>
              </a:moveTo>
              <a:lnTo>
                <a:pt x="813534" y="13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41611" y="2610082"/>
        <a:ext cx="40676" cy="40676"/>
      </dsp:txXfrm>
    </dsp:sp>
    <dsp:sp modelId="{EC034DF1-3BE9-4608-824D-3D46C91ACFA8}">
      <dsp:nvSpPr>
        <dsp:cNvPr id="0" name=""/>
        <dsp:cNvSpPr/>
      </dsp:nvSpPr>
      <dsp:spPr>
        <a:xfrm>
          <a:off x="5194240" y="2006140"/>
          <a:ext cx="1161452" cy="58072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Sunyata</a:t>
          </a:r>
          <a:endParaRPr lang="en-US" sz="1200" kern="1200" dirty="0"/>
        </a:p>
      </dsp:txBody>
      <dsp:txXfrm>
        <a:off x="5211249" y="2023149"/>
        <a:ext cx="1127434" cy="546708"/>
      </dsp:txXfrm>
    </dsp:sp>
    <dsp:sp modelId="{8694F769-F24E-4F8C-BA35-1BD1670C9B36}">
      <dsp:nvSpPr>
        <dsp:cNvPr id="0" name=""/>
        <dsp:cNvSpPr/>
      </dsp:nvSpPr>
      <dsp:spPr>
        <a:xfrm>
          <a:off x="6355692" y="2283188"/>
          <a:ext cx="464580" cy="26630"/>
        </a:xfrm>
        <a:custGeom>
          <a:avLst/>
          <a:gdLst/>
          <a:ahLst/>
          <a:cxnLst/>
          <a:rect l="0" t="0" r="0" b="0"/>
          <a:pathLst>
            <a:path>
              <a:moveTo>
                <a:pt x="0" y="13315"/>
              </a:moveTo>
              <a:lnTo>
                <a:pt x="464580" y="1331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6368" y="2284889"/>
        <a:ext cx="23229" cy="23229"/>
      </dsp:txXfrm>
    </dsp:sp>
    <dsp:sp modelId="{59198094-063F-43F5-BA74-162ECDD2CE2F}">
      <dsp:nvSpPr>
        <dsp:cNvPr id="0" name=""/>
        <dsp:cNvSpPr/>
      </dsp:nvSpPr>
      <dsp:spPr>
        <a:xfrm>
          <a:off x="6820273" y="2006140"/>
          <a:ext cx="1161452" cy="58072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Maadhyamika</a:t>
          </a:r>
          <a:r>
            <a:rPr lang="en-US" sz="1200" kern="1200" dirty="0"/>
            <a:t> (</a:t>
          </a:r>
          <a:r>
            <a:rPr lang="en-US" sz="1200" kern="1200" dirty="0" err="1"/>
            <a:t>Sunya</a:t>
          </a:r>
          <a:r>
            <a:rPr lang="en-US" sz="1200" kern="1200" dirty="0"/>
            <a:t> </a:t>
          </a:r>
          <a:r>
            <a:rPr lang="en-US" sz="1200" kern="1200" dirty="0" err="1"/>
            <a:t>vaada</a:t>
          </a:r>
          <a:r>
            <a:rPr lang="en-US" sz="1200" kern="1200" dirty="0"/>
            <a:t>)</a:t>
          </a:r>
        </a:p>
      </dsp:txBody>
      <dsp:txXfrm>
        <a:off x="6837282" y="2023149"/>
        <a:ext cx="1127434" cy="546708"/>
      </dsp:txXfrm>
    </dsp:sp>
    <dsp:sp modelId="{694390E4-2E33-41A1-828A-0CFDB4F73DD8}">
      <dsp:nvSpPr>
        <dsp:cNvPr id="0" name=""/>
        <dsp:cNvSpPr/>
      </dsp:nvSpPr>
      <dsp:spPr>
        <a:xfrm>
          <a:off x="4729659" y="2951023"/>
          <a:ext cx="464580" cy="26630"/>
        </a:xfrm>
        <a:custGeom>
          <a:avLst/>
          <a:gdLst/>
          <a:ahLst/>
          <a:cxnLst/>
          <a:rect l="0" t="0" r="0" b="0"/>
          <a:pathLst>
            <a:path>
              <a:moveTo>
                <a:pt x="0" y="13315"/>
              </a:moveTo>
              <a:lnTo>
                <a:pt x="464580" y="13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50335" y="2952724"/>
        <a:ext cx="23229" cy="23229"/>
      </dsp:txXfrm>
    </dsp:sp>
    <dsp:sp modelId="{77C5458F-BB71-4E33-886D-D555E41682E3}">
      <dsp:nvSpPr>
        <dsp:cNvPr id="0" name=""/>
        <dsp:cNvSpPr/>
      </dsp:nvSpPr>
      <dsp:spPr>
        <a:xfrm>
          <a:off x="5194240" y="2673975"/>
          <a:ext cx="1161452" cy="58072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Vijnaana</a:t>
          </a:r>
          <a:endParaRPr lang="en-US" sz="1200" kern="1200" dirty="0"/>
        </a:p>
      </dsp:txBody>
      <dsp:txXfrm>
        <a:off x="5211249" y="2690984"/>
        <a:ext cx="1127434" cy="546708"/>
      </dsp:txXfrm>
    </dsp:sp>
    <dsp:sp modelId="{581B4D6F-5344-4AA8-9BEF-5E7D5BA0E59C}">
      <dsp:nvSpPr>
        <dsp:cNvPr id="0" name=""/>
        <dsp:cNvSpPr/>
      </dsp:nvSpPr>
      <dsp:spPr>
        <a:xfrm>
          <a:off x="6355692" y="2951023"/>
          <a:ext cx="464580" cy="26630"/>
        </a:xfrm>
        <a:custGeom>
          <a:avLst/>
          <a:gdLst/>
          <a:ahLst/>
          <a:cxnLst/>
          <a:rect l="0" t="0" r="0" b="0"/>
          <a:pathLst>
            <a:path>
              <a:moveTo>
                <a:pt x="0" y="13315"/>
              </a:moveTo>
              <a:lnTo>
                <a:pt x="464580" y="1331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6368" y="2952724"/>
        <a:ext cx="23229" cy="23229"/>
      </dsp:txXfrm>
    </dsp:sp>
    <dsp:sp modelId="{F05AAFBA-4406-4EC9-8189-1505901AEDB9}">
      <dsp:nvSpPr>
        <dsp:cNvPr id="0" name=""/>
        <dsp:cNvSpPr/>
      </dsp:nvSpPr>
      <dsp:spPr>
        <a:xfrm>
          <a:off x="6820273" y="2673975"/>
          <a:ext cx="1161452" cy="58072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Yogaachara</a:t>
          </a:r>
          <a:r>
            <a:rPr lang="en-US" sz="1200" kern="1200" dirty="0"/>
            <a:t> (</a:t>
          </a:r>
          <a:r>
            <a:rPr lang="en-US" sz="1200" kern="1200" dirty="0" err="1"/>
            <a:t>Vijnaana</a:t>
          </a:r>
          <a:r>
            <a:rPr lang="en-US" sz="1200" kern="1200" dirty="0"/>
            <a:t> </a:t>
          </a:r>
          <a:r>
            <a:rPr lang="en-US" sz="1200" kern="1200" dirty="0" err="1"/>
            <a:t>vaada</a:t>
          </a:r>
          <a:r>
            <a:rPr lang="en-US" sz="1200" kern="1200" dirty="0"/>
            <a:t>)</a:t>
          </a:r>
        </a:p>
      </dsp:txBody>
      <dsp:txXfrm>
        <a:off x="6837282" y="2690984"/>
        <a:ext cx="1127434" cy="546708"/>
      </dsp:txXfrm>
    </dsp:sp>
    <dsp:sp modelId="{DEE0E358-4BF5-451F-ADAF-D66F6AC7D26B}">
      <dsp:nvSpPr>
        <dsp:cNvPr id="0" name=""/>
        <dsp:cNvSpPr/>
      </dsp:nvSpPr>
      <dsp:spPr>
        <a:xfrm rot="3310531">
          <a:off x="4555182" y="3284940"/>
          <a:ext cx="813534" cy="26630"/>
        </a:xfrm>
        <a:custGeom>
          <a:avLst/>
          <a:gdLst/>
          <a:ahLst/>
          <a:cxnLst/>
          <a:rect l="0" t="0" r="0" b="0"/>
          <a:pathLst>
            <a:path>
              <a:moveTo>
                <a:pt x="0" y="13315"/>
              </a:moveTo>
              <a:lnTo>
                <a:pt x="813534" y="133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41611" y="3277917"/>
        <a:ext cx="40676" cy="40676"/>
      </dsp:txXfrm>
    </dsp:sp>
    <dsp:sp modelId="{6DD1D257-7704-46BE-AD2F-8FEE774DC616}">
      <dsp:nvSpPr>
        <dsp:cNvPr id="0" name=""/>
        <dsp:cNvSpPr/>
      </dsp:nvSpPr>
      <dsp:spPr>
        <a:xfrm>
          <a:off x="5194240" y="3341810"/>
          <a:ext cx="1161452" cy="58072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Nirguna</a:t>
          </a:r>
          <a:r>
            <a:rPr lang="en-US" sz="1200" kern="1200" dirty="0"/>
            <a:t> Brahma</a:t>
          </a:r>
        </a:p>
      </dsp:txBody>
      <dsp:txXfrm>
        <a:off x="5211249" y="3358819"/>
        <a:ext cx="1127434" cy="546708"/>
      </dsp:txXfrm>
    </dsp:sp>
    <dsp:sp modelId="{DE172F9B-19ED-4BD1-8E73-F0DA7BBA7762}">
      <dsp:nvSpPr>
        <dsp:cNvPr id="0" name=""/>
        <dsp:cNvSpPr/>
      </dsp:nvSpPr>
      <dsp:spPr>
        <a:xfrm>
          <a:off x="6355692" y="3618858"/>
          <a:ext cx="464580" cy="26630"/>
        </a:xfrm>
        <a:custGeom>
          <a:avLst/>
          <a:gdLst/>
          <a:ahLst/>
          <a:cxnLst/>
          <a:rect l="0" t="0" r="0" b="0"/>
          <a:pathLst>
            <a:path>
              <a:moveTo>
                <a:pt x="0" y="13315"/>
              </a:moveTo>
              <a:lnTo>
                <a:pt x="464580" y="1331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76368" y="3620559"/>
        <a:ext cx="23229" cy="23229"/>
      </dsp:txXfrm>
    </dsp:sp>
    <dsp:sp modelId="{B3A92721-0DDF-4A22-AB77-E4604A8025AB}">
      <dsp:nvSpPr>
        <dsp:cNvPr id="0" name=""/>
        <dsp:cNvSpPr/>
      </dsp:nvSpPr>
      <dsp:spPr>
        <a:xfrm>
          <a:off x="6820273" y="3341810"/>
          <a:ext cx="1161452" cy="58072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err="1"/>
            <a:t>Advaita</a:t>
          </a:r>
          <a:endParaRPr lang="en-US" sz="1200" kern="1200" dirty="0"/>
        </a:p>
      </dsp:txBody>
      <dsp:txXfrm>
        <a:off x="6837282" y="3358819"/>
        <a:ext cx="1127434" cy="546708"/>
      </dsp:txXfrm>
    </dsp:sp>
    <dsp:sp modelId="{494CDC78-90E5-4AF6-AB5E-98C2AC508A31}">
      <dsp:nvSpPr>
        <dsp:cNvPr id="0" name=""/>
        <dsp:cNvSpPr/>
      </dsp:nvSpPr>
      <dsp:spPr>
        <a:xfrm>
          <a:off x="280891" y="3341810"/>
          <a:ext cx="1161452" cy="58072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sat </a:t>
          </a:r>
          <a:r>
            <a:rPr lang="en-US" sz="1200" kern="1200" dirty="0" err="1"/>
            <a:t>asat</a:t>
          </a:r>
          <a:r>
            <a:rPr lang="en-US" sz="1200" kern="1200" dirty="0"/>
            <a:t> </a:t>
          </a:r>
          <a:r>
            <a:rPr lang="en-US" sz="1200" kern="1200" dirty="0" err="1"/>
            <a:t>kaaraya</a:t>
          </a:r>
          <a:r>
            <a:rPr lang="en-US" sz="1200" kern="1200" dirty="0"/>
            <a:t> </a:t>
          </a:r>
          <a:r>
            <a:rPr lang="en-US" sz="1200" kern="1200" dirty="0" err="1"/>
            <a:t>vaada</a:t>
          </a:r>
          <a:endParaRPr lang="en-US" sz="1200" kern="1200" dirty="0"/>
        </a:p>
      </dsp:txBody>
      <dsp:txXfrm>
        <a:off x="297900" y="3358819"/>
        <a:ext cx="1127434" cy="546708"/>
      </dsp:txXfrm>
    </dsp:sp>
    <dsp:sp modelId="{5213849D-D813-4994-A0D9-0AD4274CDA73}">
      <dsp:nvSpPr>
        <dsp:cNvPr id="0" name=""/>
        <dsp:cNvSpPr/>
      </dsp:nvSpPr>
      <dsp:spPr>
        <a:xfrm>
          <a:off x="1442343" y="3618858"/>
          <a:ext cx="464580" cy="26630"/>
        </a:xfrm>
        <a:custGeom>
          <a:avLst/>
          <a:gdLst/>
          <a:ahLst/>
          <a:cxnLst/>
          <a:rect l="0" t="0" r="0" b="0"/>
          <a:pathLst>
            <a:path>
              <a:moveTo>
                <a:pt x="0" y="13315"/>
              </a:moveTo>
              <a:lnTo>
                <a:pt x="464580" y="133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3019" y="3620559"/>
        <a:ext cx="23229" cy="23229"/>
      </dsp:txXfrm>
    </dsp:sp>
    <dsp:sp modelId="{E61D46E5-47DD-4BCE-A404-7B337CFB0602}">
      <dsp:nvSpPr>
        <dsp:cNvPr id="0" name=""/>
        <dsp:cNvSpPr/>
      </dsp:nvSpPr>
      <dsp:spPr>
        <a:xfrm>
          <a:off x="1906924" y="3341810"/>
          <a:ext cx="2196445" cy="58072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Jainism, </a:t>
          </a:r>
          <a:r>
            <a:rPr lang="en-US" sz="1200" kern="1200" dirty="0" err="1"/>
            <a:t>Purva</a:t>
          </a:r>
          <a:r>
            <a:rPr lang="en-US" sz="1200" kern="1200" dirty="0"/>
            <a:t> </a:t>
          </a:r>
          <a:r>
            <a:rPr lang="en-US" sz="1200" kern="1200" dirty="0" err="1"/>
            <a:t>mimaamsa</a:t>
          </a:r>
          <a:endParaRPr lang="en-US" sz="1200" kern="1200" dirty="0"/>
        </a:p>
      </dsp:txBody>
      <dsp:txXfrm>
        <a:off x="1923933" y="3358819"/>
        <a:ext cx="2162427" cy="5467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140191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44049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52044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88173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09916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0447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06920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93781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33529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7841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3714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86762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3930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32999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26009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35440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256901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921894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0265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99763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46140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61313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3748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121095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415427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12788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40362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98696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945821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699920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819668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117177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767256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17595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671401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080150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210211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164172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142190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416765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275989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48478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64270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61433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6422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20718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0237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2" name="Shape 12"/>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3" name="Shape 13"/>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1"/>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dirty="0"/>
          </a:p>
        </p:txBody>
      </p:sp>
      <p:sp>
        <p:nvSpPr>
          <p:cNvPr id="17" name="Shape 1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8" name="Shape 18"/>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dirty="0"/>
          </a:p>
        </p:txBody>
      </p:sp>
      <p:sp>
        <p:nvSpPr>
          <p:cNvPr id="21" name="Shape 21"/>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a:t>
            </a:fld>
            <a:endParaRPr lang="en"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9" name="Shape 21">
            <a:extLst>
              <a:ext uri="{FF2B5EF4-FFF2-40B4-BE49-F238E27FC236}">
                <a16:creationId xmlns:a16="http://schemas.microsoft.com/office/drawing/2014/main" id="{5341233E-390E-485B-B7B4-5904B504DA2D}"/>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a:t>
            </a:fld>
            <a:endParaRPr lang="en"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dirty="0"/>
          </a:p>
        </p:txBody>
      </p:sp>
      <p:sp>
        <p:nvSpPr>
          <p:cNvPr id="32" name="Shape 32"/>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3" name="Shape 33"/>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4" name="Shape 34"/>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7" name="Shape 21">
            <a:extLst>
              <a:ext uri="{FF2B5EF4-FFF2-40B4-BE49-F238E27FC236}">
                <a16:creationId xmlns:a16="http://schemas.microsoft.com/office/drawing/2014/main" id="{D1B8E531-6338-432C-A87D-EE2D83BE5BC8}"/>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a:t>
            </a:fld>
            <a:endParaRPr lang="en"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6"/>
        <p:cNvGrpSpPr/>
        <p:nvPr/>
      </p:nvGrpSpPr>
      <p:grpSpPr>
        <a:xfrm>
          <a:off x="0" y="0"/>
          <a:ext cx="0" cy="0"/>
          <a:chOff x="0" y="0"/>
          <a:chExt cx="0" cy="0"/>
        </a:xfrm>
      </p:grpSpPr>
      <p:sp>
        <p:nvSpPr>
          <p:cNvPr id="37" name="Shape 37"/>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9" name="Shape 39"/>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
        <p:nvSpPr>
          <p:cNvPr id="41" name="Shape 4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Shape 42"/>
        <p:cNvGrpSpPr/>
        <p:nvPr/>
      </p:nvGrpSpPr>
      <p:grpSpPr>
        <a:xfrm>
          <a:off x="0" y="0"/>
          <a:ext cx="0" cy="0"/>
          <a:chOff x="0" y="0"/>
          <a:chExt cx="0" cy="0"/>
        </a:xfrm>
      </p:grpSpPr>
      <p:sp>
        <p:nvSpPr>
          <p:cNvPr id="43" name="Shape 43"/>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44" name="Shape 4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sldNum="0"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prstGeom prst="rect">
            <a:avLst/>
          </a:prstGeom>
        </p:spPr>
        <p:txBody>
          <a:bodyPr lIns="91425" tIns="91425" rIns="91425" bIns="91425" anchor="b" anchorCtr="0">
            <a:noAutofit/>
          </a:bodyPr>
          <a:lstStyle/>
          <a:p>
            <a:pPr>
              <a:spcBef>
                <a:spcPts val="0"/>
              </a:spcBef>
              <a:buNone/>
            </a:pPr>
            <a:r>
              <a:rPr lang="en" dirty="0"/>
              <a:t>Science, Religion and Philosophy</a:t>
            </a:r>
          </a:p>
        </p:txBody>
      </p:sp>
      <p:sp>
        <p:nvSpPr>
          <p:cNvPr id="47" name="Shape 47"/>
          <p:cNvSpPr txBox="1">
            <a:spLocks noGrp="1"/>
          </p:cNvSpPr>
          <p:nvPr>
            <p:ph type="subTitle" idx="1"/>
          </p:nvPr>
        </p:nvSpPr>
        <p:spPr>
          <a:prstGeom prst="rect">
            <a:avLst/>
          </a:prstGeom>
        </p:spPr>
        <p:txBody>
          <a:bodyPr lIns="91425" tIns="91425" rIns="91425" bIns="91425" anchor="t" anchorCtr="0">
            <a:noAutofit/>
          </a:bodyPr>
          <a:lstStyle/>
          <a:p>
            <a:pPr>
              <a:spcBef>
                <a:spcPts val="0"/>
              </a:spcBef>
              <a:buNone/>
            </a:pPr>
            <a:r>
              <a:rPr lang="en" dirty="0"/>
              <a:t>Man’s search for the Truth</a:t>
            </a:r>
          </a:p>
          <a:p>
            <a:pPr>
              <a:spcBef>
                <a:spcPts val="0"/>
              </a:spcBef>
              <a:buNone/>
            </a:pPr>
            <a:endParaRPr lang="en" dirty="0"/>
          </a:p>
          <a:p>
            <a:pPr>
              <a:spcBef>
                <a:spcPts val="0"/>
              </a:spcBef>
              <a:buNone/>
            </a:pPr>
            <a:r>
              <a:rPr lang="en-US" dirty="0"/>
              <a:t>September</a:t>
            </a:r>
            <a:r>
              <a:rPr lang="en" dirty="0"/>
              <a:t> 2018</a:t>
            </a:r>
          </a:p>
          <a:p>
            <a:pPr>
              <a:spcBef>
                <a:spcPts val="0"/>
              </a:spcBef>
              <a:buNone/>
            </a:pPr>
            <a:r>
              <a:rPr lang="en" dirty="0"/>
              <a:t>Gokulmuthu Narayanaswamy</a:t>
            </a:r>
          </a:p>
        </p:txBody>
      </p:sp>
    </p:spTree>
  </p:cSld>
  <p:clrMapOvr>
    <a:masterClrMapping/>
  </p:clrMapOvr>
  <p:transition spd="slow" advClick="0">
    <p:cut/>
  </p:transition>
  <p:extLst mod="1">
    <p:ext uri="{E180D4A7-C9FB-4DFB-919C-405C955672EB}">
      <p14:showEvtLst xmlns:p14="http://schemas.microsoft.com/office/powerpoint/2010/main">
        <p14:playEvt time="54" objId="2"/>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Epistemology</a:t>
            </a:r>
            <a:endParaRPr lang="en" dirty="0"/>
          </a:p>
        </p:txBody>
      </p:sp>
      <p:graphicFrame>
        <p:nvGraphicFramePr>
          <p:cNvPr id="2" name="Diagram 1">
            <a:extLst>
              <a:ext uri="{FF2B5EF4-FFF2-40B4-BE49-F238E27FC236}">
                <a16:creationId xmlns:a16="http://schemas.microsoft.com/office/drawing/2014/main" id="{3AE11F27-2956-4909-9740-5846E020F2CA}"/>
              </a:ext>
            </a:extLst>
          </p:cNvPr>
          <p:cNvGraphicFramePr/>
          <p:nvPr>
            <p:extLst>
              <p:ext uri="{D42A27DB-BD31-4B8C-83A1-F6EECF244321}">
                <p14:modId xmlns:p14="http://schemas.microsoft.com/office/powerpoint/2010/main" val="1187871163"/>
              </p:ext>
            </p:extLst>
          </p:nvPr>
        </p:nvGraphicFramePr>
        <p:xfrm>
          <a:off x="1219200" y="634678"/>
          <a:ext cx="8305800" cy="4365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hape 21">
            <a:extLst>
              <a:ext uri="{FF2B5EF4-FFF2-40B4-BE49-F238E27FC236}">
                <a16:creationId xmlns:a16="http://schemas.microsoft.com/office/drawing/2014/main" id="{34AEACFF-F624-4A7A-88C4-6FCD3D7BCF35}"/>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10</a:t>
            </a:fld>
            <a:endParaRPr lang="en" dirty="0"/>
          </a:p>
        </p:txBody>
      </p:sp>
    </p:spTree>
    <p:extLst>
      <p:ext uri="{BB962C8B-B14F-4D97-AF65-F5344CB8AC3E}">
        <p14:creationId xmlns:p14="http://schemas.microsoft.com/office/powerpoint/2010/main" val="1738937139"/>
      </p:ext>
    </p:extLst>
  </p:cSld>
  <p:clrMapOvr>
    <a:masterClrMapping/>
  </p:clrMapOvr>
  <p:transition spd="slow" advClick="0">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Ontology / Metaphysics</a:t>
            </a:r>
            <a:endParaRPr lang="en" dirty="0"/>
          </a:p>
        </p:txBody>
      </p:sp>
      <p:graphicFrame>
        <p:nvGraphicFramePr>
          <p:cNvPr id="2" name="Diagram 1">
            <a:extLst>
              <a:ext uri="{FF2B5EF4-FFF2-40B4-BE49-F238E27FC236}">
                <a16:creationId xmlns:a16="http://schemas.microsoft.com/office/drawing/2014/main" id="{3AE11F27-2956-4909-9740-5846E020F2CA}"/>
              </a:ext>
            </a:extLst>
          </p:cNvPr>
          <p:cNvGraphicFramePr/>
          <p:nvPr>
            <p:extLst>
              <p:ext uri="{D42A27DB-BD31-4B8C-83A1-F6EECF244321}">
                <p14:modId xmlns:p14="http://schemas.microsoft.com/office/powerpoint/2010/main" val="386494716"/>
              </p:ext>
            </p:extLst>
          </p:nvPr>
        </p:nvGraphicFramePr>
        <p:xfrm>
          <a:off x="685800" y="10477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hape 21">
            <a:extLst>
              <a:ext uri="{FF2B5EF4-FFF2-40B4-BE49-F238E27FC236}">
                <a16:creationId xmlns:a16="http://schemas.microsoft.com/office/drawing/2014/main" id="{AF0B716F-2FBA-433B-8FD3-259460C4464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11</a:t>
            </a:fld>
            <a:endParaRPr lang="en" dirty="0"/>
          </a:p>
        </p:txBody>
      </p:sp>
    </p:spTree>
    <p:extLst>
      <p:ext uri="{BB962C8B-B14F-4D97-AF65-F5344CB8AC3E}">
        <p14:creationId xmlns:p14="http://schemas.microsoft.com/office/powerpoint/2010/main" val="2401711297"/>
      </p:ext>
    </p:extLst>
  </p:cSld>
  <p:clrMapOvr>
    <a:masterClrMapping/>
  </p:clrMapOvr>
  <p:transition spd="slow" advClick="0">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Some Creation Theories</a:t>
            </a:r>
            <a:endParaRPr lang="en" dirty="0"/>
          </a:p>
        </p:txBody>
      </p:sp>
      <p:graphicFrame>
        <p:nvGraphicFramePr>
          <p:cNvPr id="2" name="Diagram 1">
            <a:extLst>
              <a:ext uri="{FF2B5EF4-FFF2-40B4-BE49-F238E27FC236}">
                <a16:creationId xmlns:a16="http://schemas.microsoft.com/office/drawing/2014/main" id="{3AE11F27-2956-4909-9740-5846E020F2CA}"/>
              </a:ext>
            </a:extLst>
          </p:cNvPr>
          <p:cNvGraphicFramePr/>
          <p:nvPr>
            <p:extLst>
              <p:ext uri="{D42A27DB-BD31-4B8C-83A1-F6EECF244321}">
                <p14:modId xmlns:p14="http://schemas.microsoft.com/office/powerpoint/2010/main" val="1129469993"/>
              </p:ext>
            </p:extLst>
          </p:nvPr>
        </p:nvGraphicFramePr>
        <p:xfrm>
          <a:off x="366199" y="1123950"/>
          <a:ext cx="8305800" cy="3925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hape 21">
            <a:extLst>
              <a:ext uri="{FF2B5EF4-FFF2-40B4-BE49-F238E27FC236}">
                <a16:creationId xmlns:a16="http://schemas.microsoft.com/office/drawing/2014/main" id="{B03FC899-5F2F-43C3-B423-A54611B8EF11}"/>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12</a:t>
            </a:fld>
            <a:endParaRPr lang="en" dirty="0"/>
          </a:p>
        </p:txBody>
      </p:sp>
    </p:spTree>
    <p:extLst>
      <p:ext uri="{BB962C8B-B14F-4D97-AF65-F5344CB8AC3E}">
        <p14:creationId xmlns:p14="http://schemas.microsoft.com/office/powerpoint/2010/main" val="1639437374"/>
      </p:ext>
    </p:extLst>
  </p:cSld>
  <p:clrMapOvr>
    <a:masterClrMapping/>
  </p:clrMapOvr>
  <p:transition spd="slow" advClick="0">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Philosophy vs Religion</a:t>
            </a:r>
            <a:endParaRPr lang="en" dirty="0"/>
          </a:p>
        </p:txBody>
      </p:sp>
      <p:sp>
        <p:nvSpPr>
          <p:cNvPr id="65" name="Shape 65"/>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US" dirty="0"/>
              <a:t>Philosophy</a:t>
            </a:r>
          </a:p>
          <a:p>
            <a:pPr marL="914400" lvl="1" indent="-457200">
              <a:buFont typeface="Wingdings" panose="05000000000000000000" pitchFamily="2" charset="2"/>
              <a:buChar char="§"/>
            </a:pPr>
            <a:r>
              <a:rPr lang="en-US" dirty="0"/>
              <a:t>No assumption or conclusion</a:t>
            </a:r>
          </a:p>
          <a:p>
            <a:pPr marL="914400" lvl="1" indent="-457200">
              <a:buFont typeface="Wingdings" panose="05000000000000000000" pitchFamily="2" charset="2"/>
              <a:buChar char="§"/>
            </a:pPr>
            <a:r>
              <a:rPr lang="en-US" dirty="0"/>
              <a:t>Work on all the possibilities</a:t>
            </a:r>
          </a:p>
          <a:p>
            <a:pPr marL="914400" lvl="1" indent="-457200">
              <a:buFont typeface="Wingdings" panose="05000000000000000000" pitchFamily="2" charset="2"/>
              <a:buChar char="§"/>
            </a:pPr>
            <a:r>
              <a:rPr lang="en-US" dirty="0"/>
              <a:t>Intellectual exercise</a:t>
            </a:r>
          </a:p>
          <a:p>
            <a:pPr marL="457200" indent="-419100">
              <a:buFont typeface="Arial"/>
              <a:buChar char="●"/>
            </a:pPr>
            <a:r>
              <a:rPr lang="en-US" dirty="0"/>
              <a:t>Religion</a:t>
            </a:r>
          </a:p>
          <a:p>
            <a:pPr marL="914400" lvl="1" indent="-457200">
              <a:buFont typeface="Wingdings" panose="05000000000000000000" pitchFamily="2" charset="2"/>
              <a:buChar char="§"/>
            </a:pPr>
            <a:r>
              <a:rPr lang="en-US" dirty="0"/>
              <a:t>Make an assumption to believe</a:t>
            </a:r>
          </a:p>
          <a:p>
            <a:pPr marL="914400" lvl="1" indent="-457200">
              <a:buFont typeface="Wingdings" panose="05000000000000000000" pitchFamily="2" charset="2"/>
              <a:buChar char="§"/>
            </a:pPr>
            <a:r>
              <a:rPr lang="en-US" dirty="0"/>
              <a:t>Build a self-consistent logical system</a:t>
            </a:r>
          </a:p>
          <a:p>
            <a:pPr marL="914400" lvl="1" indent="-457200">
              <a:buFont typeface="Wingdings" panose="05000000000000000000" pitchFamily="2" charset="2"/>
              <a:buChar char="§"/>
            </a:pPr>
            <a:r>
              <a:rPr lang="en-US" dirty="0"/>
              <a:t>Build a culture and stories illustrating it</a:t>
            </a:r>
          </a:p>
          <a:p>
            <a:pPr marL="914400" lvl="1" indent="-457200">
              <a:buFont typeface="Wingdings" panose="05000000000000000000" pitchFamily="2" charset="2"/>
              <a:buChar char="§"/>
            </a:pPr>
            <a:r>
              <a:rPr lang="en-US" dirty="0"/>
              <a:t>Build rituals and practices to work with it</a:t>
            </a:r>
          </a:p>
        </p:txBody>
      </p:sp>
      <p:sp>
        <p:nvSpPr>
          <p:cNvPr id="2" name="TextBox 1">
            <a:extLst>
              <a:ext uri="{FF2B5EF4-FFF2-40B4-BE49-F238E27FC236}">
                <a16:creationId xmlns:a16="http://schemas.microsoft.com/office/drawing/2014/main" id="{7F8D08F5-2835-41EA-BB17-5CC30F8840BF}"/>
              </a:ext>
            </a:extLst>
          </p:cNvPr>
          <p:cNvSpPr txBox="1"/>
          <p:nvPr/>
        </p:nvSpPr>
        <p:spPr>
          <a:xfrm>
            <a:off x="6858000" y="3638550"/>
            <a:ext cx="1433406" cy="1200329"/>
          </a:xfrm>
          <a:prstGeom prst="rect">
            <a:avLst/>
          </a:prstGeom>
          <a:noFill/>
        </p:spPr>
        <p:txBody>
          <a:bodyPr wrap="none" rtlCol="0">
            <a:spAutoFit/>
          </a:bodyPr>
          <a:lstStyle/>
          <a:p>
            <a:pPr marL="457200" lvl="1">
              <a:buClr>
                <a:schemeClr val="dk1"/>
              </a:buClr>
              <a:buSzPct val="100000"/>
            </a:pPr>
            <a:r>
              <a:rPr lang="en-US" sz="2400" dirty="0">
                <a:solidFill>
                  <a:srgbClr val="FF0000"/>
                </a:solidFill>
                <a:latin typeface="Georgia"/>
                <a:sym typeface="Georgia"/>
              </a:rPr>
              <a:t>Head</a:t>
            </a:r>
          </a:p>
          <a:p>
            <a:pPr marL="457200" lvl="1">
              <a:buClr>
                <a:schemeClr val="dk1"/>
              </a:buClr>
              <a:buSzPct val="100000"/>
            </a:pPr>
            <a:r>
              <a:rPr lang="en-US" sz="2400" dirty="0">
                <a:solidFill>
                  <a:srgbClr val="FF0000"/>
                </a:solidFill>
                <a:latin typeface="Georgia"/>
                <a:sym typeface="Georgia"/>
              </a:rPr>
              <a:t>Heart</a:t>
            </a:r>
          </a:p>
          <a:p>
            <a:pPr marL="457200" lvl="1">
              <a:buClr>
                <a:schemeClr val="dk1"/>
              </a:buClr>
              <a:buSzPct val="100000"/>
            </a:pPr>
            <a:r>
              <a:rPr lang="en-US" sz="2400" dirty="0">
                <a:solidFill>
                  <a:srgbClr val="FF0000"/>
                </a:solidFill>
                <a:latin typeface="Georgia"/>
                <a:sym typeface="Georgia"/>
              </a:rPr>
              <a:t>Hand</a:t>
            </a:r>
          </a:p>
        </p:txBody>
      </p:sp>
      <p:sp>
        <p:nvSpPr>
          <p:cNvPr id="5" name="Shape 21">
            <a:extLst>
              <a:ext uri="{FF2B5EF4-FFF2-40B4-BE49-F238E27FC236}">
                <a16:creationId xmlns:a16="http://schemas.microsoft.com/office/drawing/2014/main" id="{54443D12-0773-4BD3-93A0-BF0418A834E8}"/>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13</a:t>
            </a:fld>
            <a:endParaRPr lang="en" dirty="0"/>
          </a:p>
        </p:txBody>
      </p:sp>
    </p:spTree>
    <p:extLst>
      <p:ext uri="{BB962C8B-B14F-4D97-AF65-F5344CB8AC3E}">
        <p14:creationId xmlns:p14="http://schemas.microsoft.com/office/powerpoint/2010/main" val="2038122060"/>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Materialism (Science)</a:t>
            </a:r>
            <a:endParaRPr lang="en" dirty="0"/>
          </a:p>
        </p:txBody>
      </p:sp>
      <p:sp>
        <p:nvSpPr>
          <p:cNvPr id="59" name="Shape 59"/>
          <p:cNvSpPr txBox="1">
            <a:spLocks noGrp="1"/>
          </p:cNvSpPr>
          <p:nvPr>
            <p:ph type="body" idx="1"/>
          </p:nvPr>
        </p:nvSpPr>
        <p:spPr>
          <a:xfrm>
            <a:off x="304800" y="1123950"/>
            <a:ext cx="8382000" cy="401955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Arial" panose="020B0604020202020204" pitchFamily="34" charset="0"/>
              <a:buChar char="•"/>
            </a:pPr>
            <a:r>
              <a:rPr lang="en" sz="2800" dirty="0"/>
              <a:t>All that exists is material only.</a:t>
            </a:r>
          </a:p>
          <a:p>
            <a:pPr marL="552450" lvl="0" indent="-514350" rtl="0">
              <a:spcBef>
                <a:spcPts val="0"/>
              </a:spcBef>
              <a:buClr>
                <a:schemeClr val="dk1"/>
              </a:buClr>
              <a:buSzPct val="100000"/>
              <a:buFont typeface="Arial" panose="020B0604020202020204" pitchFamily="34" charset="0"/>
              <a:buChar char="•"/>
            </a:pPr>
            <a:r>
              <a:rPr lang="en" sz="2800" dirty="0"/>
              <a:t>All thoughts are the effect of chemical and electrical activity in the brain.</a:t>
            </a:r>
          </a:p>
          <a:p>
            <a:pPr marL="552450" lvl="0" indent="-514350" rtl="0">
              <a:spcBef>
                <a:spcPts val="0"/>
              </a:spcBef>
              <a:buClr>
                <a:schemeClr val="dk1"/>
              </a:buClr>
              <a:buSzPct val="100000"/>
              <a:buFont typeface="Arial" panose="020B0604020202020204" pitchFamily="34" charset="0"/>
              <a:buChar char="•"/>
            </a:pPr>
            <a:r>
              <a:rPr lang="en" sz="2800" dirty="0"/>
              <a:t>“Self” is an illusion.</a:t>
            </a:r>
          </a:p>
          <a:p>
            <a:pPr marL="552450" lvl="0" indent="-514350" rtl="0">
              <a:spcBef>
                <a:spcPts val="0"/>
              </a:spcBef>
              <a:buClr>
                <a:schemeClr val="dk1"/>
              </a:buClr>
              <a:buSzPct val="100000"/>
              <a:buFont typeface="Arial" panose="020B0604020202020204" pitchFamily="34" charset="0"/>
              <a:buChar char="•"/>
            </a:pPr>
            <a:r>
              <a:rPr lang="en" sz="2800" dirty="0"/>
              <a:t>Free-will is an illusion.</a:t>
            </a:r>
          </a:p>
          <a:p>
            <a:pPr marL="552450" lvl="0" indent="-514350" rtl="0">
              <a:spcBef>
                <a:spcPts val="0"/>
              </a:spcBef>
              <a:buClr>
                <a:schemeClr val="dk1"/>
              </a:buClr>
              <a:buSzPct val="100000"/>
              <a:buFont typeface="Arial" panose="020B0604020202020204" pitchFamily="34" charset="0"/>
              <a:buChar char="•"/>
            </a:pPr>
            <a:r>
              <a:rPr lang="en" sz="2800" dirty="0"/>
              <a:t>There is no real right or wrong, beca</a:t>
            </a:r>
            <a:r>
              <a:rPr lang="en-US" sz="2800" dirty="0"/>
              <a:t>us</a:t>
            </a:r>
            <a:r>
              <a:rPr lang="en" sz="2800" dirty="0"/>
              <a:t>e there is no real agent making the decision.</a:t>
            </a:r>
          </a:p>
          <a:p>
            <a:pPr marL="552450" indent="-514350">
              <a:buFont typeface="Arial" panose="020B0604020202020204" pitchFamily="34" charset="0"/>
              <a:buChar char="•"/>
            </a:pPr>
            <a:r>
              <a:rPr lang="en" sz="2800" dirty="0"/>
              <a:t>Individual accountability is without any basis.</a:t>
            </a:r>
          </a:p>
          <a:p>
            <a:pPr marL="552450" lvl="0" indent="-514350" rtl="0">
              <a:spcBef>
                <a:spcPts val="0"/>
              </a:spcBef>
              <a:buClr>
                <a:schemeClr val="dk1"/>
              </a:buClr>
              <a:buSzPct val="100000"/>
              <a:buFont typeface="Arial" panose="020B0604020202020204" pitchFamily="34" charset="0"/>
              <a:buChar char="•"/>
            </a:pPr>
            <a:r>
              <a:rPr lang="en" sz="2800" dirty="0"/>
              <a:t>There is no purpose or meaning to life.</a:t>
            </a:r>
          </a:p>
        </p:txBody>
      </p:sp>
      <p:sp>
        <p:nvSpPr>
          <p:cNvPr id="4" name="Shape 21">
            <a:extLst>
              <a:ext uri="{FF2B5EF4-FFF2-40B4-BE49-F238E27FC236}">
                <a16:creationId xmlns:a16="http://schemas.microsoft.com/office/drawing/2014/main" id="{4DF81C1B-D002-44C6-B626-1BC436854CAF}"/>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14</a:t>
            </a:fld>
            <a:endParaRPr lang="en" dirty="0"/>
          </a:p>
        </p:txBody>
      </p:sp>
    </p:spTree>
    <p:custDataLst>
      <p:tags r:id="rId1"/>
    </p:custDataLst>
    <p:extLst>
      <p:ext uri="{BB962C8B-B14F-4D97-AF65-F5344CB8AC3E}">
        <p14:creationId xmlns:p14="http://schemas.microsoft.com/office/powerpoint/2010/main" val="3517950071"/>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
                                            <p:txEl>
                                              <p:pRg st="6" end="6"/>
                                            </p:txEl>
                                          </p:spTgt>
                                        </p:tgtEl>
                                        <p:attrNameLst>
                                          <p:attrName>style.visibility</p:attrName>
                                        </p:attrNameLst>
                                      </p:cBhvr>
                                      <p:to>
                                        <p:strVal val="visible"/>
                                      </p:to>
                                    </p:set>
                                    <p:animEffect transition="in" filter="blinds(horizontal)">
                                      <p:cBhvr>
                                        <p:cTn id="37"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Six Questions - </a:t>
            </a:r>
            <a:r>
              <a:rPr lang="en-US" dirty="0"/>
              <a:t>Materialism</a:t>
            </a:r>
            <a:endParaRPr lang="en" dirty="0"/>
          </a:p>
        </p:txBody>
      </p:sp>
      <p:sp>
        <p:nvSpPr>
          <p:cNvPr id="59" name="Shape 59"/>
          <p:cNvSpPr txBox="1">
            <a:spLocks noGrp="1"/>
          </p:cNvSpPr>
          <p:nvPr>
            <p:ph type="body" idx="1"/>
          </p:nvPr>
        </p:nvSpPr>
        <p:spPr>
          <a:xfrm>
            <a:off x="304800" y="1504951"/>
            <a:ext cx="8382000" cy="320040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mj-lt"/>
              <a:buAutoNum type="arabicPeriod"/>
            </a:pPr>
            <a:r>
              <a:rPr lang="en" sz="3200" dirty="0"/>
              <a:t>What is the nature of the individual (me)?</a:t>
            </a:r>
          </a:p>
          <a:p>
            <a:pPr marL="552450" lvl="0" indent="-514350" rtl="0">
              <a:spcBef>
                <a:spcPts val="0"/>
              </a:spcBef>
              <a:buClr>
                <a:schemeClr val="dk1"/>
              </a:buClr>
              <a:buSzPct val="100000"/>
              <a:buFont typeface="+mj-lt"/>
              <a:buAutoNum type="arabicPeriod"/>
            </a:pPr>
            <a:r>
              <a:rPr lang="en" sz="3200" dirty="0"/>
              <a:t>What is the nature of God?</a:t>
            </a:r>
          </a:p>
          <a:p>
            <a:pPr marL="552450" lvl="0" indent="-514350" rtl="0">
              <a:spcBef>
                <a:spcPts val="0"/>
              </a:spcBef>
              <a:buClr>
                <a:schemeClr val="dk1"/>
              </a:buClr>
              <a:buSzPct val="100000"/>
              <a:buFont typeface="+mj-lt"/>
              <a:buAutoNum type="arabicPeriod"/>
            </a:pPr>
            <a:r>
              <a:rPr lang="en" sz="3200" dirty="0"/>
              <a:t>What is the nature of the world?</a:t>
            </a:r>
          </a:p>
          <a:p>
            <a:pPr marL="552450" lvl="0" indent="-514350" rtl="0">
              <a:spcBef>
                <a:spcPts val="0"/>
              </a:spcBef>
              <a:buClr>
                <a:schemeClr val="dk1"/>
              </a:buClr>
              <a:buSzPct val="100000"/>
              <a:buFont typeface="+mj-lt"/>
              <a:buAutoNum type="arabicPeriod"/>
            </a:pPr>
            <a:r>
              <a:rPr lang="en" sz="3200" dirty="0"/>
              <a:t>Why is there human suffering?</a:t>
            </a:r>
          </a:p>
          <a:p>
            <a:pPr marL="552450" lvl="0" indent="-514350" rtl="0">
              <a:spcBef>
                <a:spcPts val="0"/>
              </a:spcBef>
              <a:buClr>
                <a:schemeClr val="dk1"/>
              </a:buClr>
              <a:buSzPct val="100000"/>
              <a:buFont typeface="+mj-lt"/>
              <a:buAutoNum type="arabicPeriod"/>
            </a:pPr>
            <a:r>
              <a:rPr lang="en" sz="3200" dirty="0"/>
              <a:t>What is the state beyond suffering?</a:t>
            </a:r>
          </a:p>
          <a:p>
            <a:pPr marL="552450" lvl="0" indent="-514350">
              <a:spcBef>
                <a:spcPts val="0"/>
              </a:spcBef>
              <a:buClr>
                <a:schemeClr val="dk1"/>
              </a:buClr>
              <a:buSzPct val="100000"/>
              <a:buFont typeface="+mj-lt"/>
              <a:buAutoNum type="arabicPeriod"/>
            </a:pPr>
            <a:r>
              <a:rPr lang="en" sz="3200" dirty="0"/>
              <a:t>What is the means to that state?</a:t>
            </a:r>
          </a:p>
        </p:txBody>
      </p:sp>
      <p:sp>
        <p:nvSpPr>
          <p:cNvPr id="4" name="Shape 21">
            <a:extLst>
              <a:ext uri="{FF2B5EF4-FFF2-40B4-BE49-F238E27FC236}">
                <a16:creationId xmlns:a16="http://schemas.microsoft.com/office/drawing/2014/main" id="{ED25812F-1ED4-4903-B5FF-04B0AE740FB8}"/>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15</a:t>
            </a:fld>
            <a:endParaRPr lang="en" dirty="0"/>
          </a:p>
        </p:txBody>
      </p:sp>
    </p:spTree>
    <p:custDataLst>
      <p:tags r:id="rId1"/>
    </p:custDataLst>
    <p:extLst>
      <p:ext uri="{BB962C8B-B14F-4D97-AF65-F5344CB8AC3E}">
        <p14:creationId xmlns:p14="http://schemas.microsoft.com/office/powerpoint/2010/main" val="3872907429"/>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Exercise</a:t>
            </a:r>
            <a:endParaRPr lang="en" dirty="0"/>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a:t>If you are given Rs.1,00,000 to spend on anything, what will you spend on?</a:t>
            </a:r>
          </a:p>
          <a:p>
            <a:pPr marL="457200" indent="-419100">
              <a:buFont typeface="Arial"/>
              <a:buChar char="●"/>
            </a:pPr>
            <a:endParaRPr lang="en" sz="2400" dirty="0"/>
          </a:p>
          <a:p>
            <a:pPr marL="457200" lvl="0" indent="-419100" rtl="0">
              <a:spcBef>
                <a:spcPts val="0"/>
              </a:spcBef>
              <a:buClr>
                <a:schemeClr val="dk1"/>
              </a:buClr>
              <a:buSzPct val="100000"/>
              <a:buFont typeface="Arial"/>
              <a:buChar char="●"/>
            </a:pPr>
            <a:endParaRPr lang="en" dirty="0"/>
          </a:p>
          <a:p>
            <a:pPr marL="457200" lvl="0" indent="-419100" rtl="0">
              <a:spcBef>
                <a:spcPts val="0"/>
              </a:spcBef>
              <a:buClr>
                <a:schemeClr val="dk1"/>
              </a:buClr>
              <a:buSzPct val="100000"/>
              <a:buFont typeface="Arial"/>
              <a:buChar char="●"/>
            </a:pPr>
            <a:endParaRPr lang="en" dirty="0"/>
          </a:p>
        </p:txBody>
      </p:sp>
      <p:sp>
        <p:nvSpPr>
          <p:cNvPr id="4" name="Shape 21">
            <a:extLst>
              <a:ext uri="{FF2B5EF4-FFF2-40B4-BE49-F238E27FC236}">
                <a16:creationId xmlns:a16="http://schemas.microsoft.com/office/drawing/2014/main" id="{B4B76750-4F5A-4386-B65A-C7A366F19404}"/>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16</a:t>
            </a:fld>
            <a:endParaRPr lang="en" dirty="0"/>
          </a:p>
        </p:txBody>
      </p:sp>
    </p:spTree>
    <p:custDataLst>
      <p:tags r:id="rId1"/>
    </p:custDataLst>
    <p:extLst>
      <p:ext uri="{BB962C8B-B14F-4D97-AF65-F5344CB8AC3E}">
        <p14:creationId xmlns:p14="http://schemas.microsoft.com/office/powerpoint/2010/main" val="1016736404"/>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What does man want</a:t>
            </a:r>
            <a:r>
              <a:rPr lang="en" dirty="0"/>
              <a:t>?</a:t>
            </a:r>
          </a:p>
        </p:txBody>
      </p:sp>
      <p:sp>
        <p:nvSpPr>
          <p:cNvPr id="59" name="Shape 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 dirty="0"/>
              <a:t>Four pursuits of man (purushaartha)</a:t>
            </a:r>
          </a:p>
          <a:p>
            <a:pPr marL="914400" lvl="1" indent="-457200">
              <a:buFont typeface="Wingdings" panose="05000000000000000000" pitchFamily="2" charset="2"/>
              <a:buChar char="§"/>
            </a:pPr>
            <a:r>
              <a:rPr lang="en" dirty="0"/>
              <a:t>Artha – Security, wealth</a:t>
            </a:r>
          </a:p>
          <a:p>
            <a:pPr marL="914400" lvl="1" indent="-457200">
              <a:buFont typeface="Wingdings" panose="05000000000000000000" pitchFamily="2" charset="2"/>
              <a:buChar char="§"/>
            </a:pPr>
            <a:r>
              <a:rPr lang="en" dirty="0"/>
              <a:t>Kaama – Comfort, entertainment</a:t>
            </a:r>
          </a:p>
          <a:p>
            <a:pPr marL="914400" lvl="1" indent="-457200">
              <a:buFont typeface="Wingdings" panose="05000000000000000000" pitchFamily="2" charset="2"/>
              <a:buChar char="§"/>
            </a:pPr>
            <a:r>
              <a:rPr lang="en" dirty="0"/>
              <a:t>Dharma – Morality, philanthopy</a:t>
            </a:r>
          </a:p>
          <a:p>
            <a:pPr marL="914400" lvl="1" indent="-457200">
              <a:buFont typeface="Wingdings" panose="05000000000000000000" pitchFamily="2" charset="2"/>
              <a:buChar char="§"/>
            </a:pPr>
            <a:r>
              <a:rPr lang="en" dirty="0"/>
              <a:t>Moksha – Resilience, detachment</a:t>
            </a:r>
            <a:endParaRPr lang="en" sz="2400" dirty="0"/>
          </a:p>
          <a:p>
            <a:pPr marL="457200" lvl="0" indent="-419100" rtl="0">
              <a:spcBef>
                <a:spcPts val="0"/>
              </a:spcBef>
              <a:buClr>
                <a:schemeClr val="dk1"/>
              </a:buClr>
              <a:buSzPct val="100000"/>
              <a:buFont typeface="Arial"/>
              <a:buChar char="●"/>
            </a:pPr>
            <a:r>
              <a:rPr lang="en" dirty="0"/>
              <a:t>Popular prayer</a:t>
            </a:r>
          </a:p>
          <a:p>
            <a:pPr marL="914400" lvl="1" indent="-457200">
              <a:buFont typeface="Wingdings" panose="05000000000000000000" pitchFamily="2" charset="2"/>
              <a:buChar char="§"/>
            </a:pPr>
            <a:r>
              <a:rPr lang="en" dirty="0"/>
              <a:t>saha nau avatu, saha nau bhunaktu</a:t>
            </a:r>
          </a:p>
          <a:p>
            <a:pPr marL="914400" lvl="1" indent="-457200">
              <a:buFont typeface="Wingdings" panose="05000000000000000000" pitchFamily="2" charset="2"/>
              <a:buChar char="§"/>
            </a:pPr>
            <a:r>
              <a:rPr lang="en-US" dirty="0"/>
              <a:t>s</a:t>
            </a:r>
            <a:r>
              <a:rPr lang="en" dirty="0"/>
              <a:t>aha viryam karavaavahai, tejasvinah avaditamastu</a:t>
            </a:r>
          </a:p>
          <a:p>
            <a:pPr marL="457200" indent="-419100">
              <a:buFont typeface="Arial"/>
              <a:buChar char="●"/>
            </a:pPr>
            <a:r>
              <a:rPr lang="en" dirty="0"/>
              <a:t>Indian flag</a:t>
            </a:r>
          </a:p>
        </p:txBody>
      </p:sp>
      <p:sp>
        <p:nvSpPr>
          <p:cNvPr id="4" name="Shape 21">
            <a:extLst>
              <a:ext uri="{FF2B5EF4-FFF2-40B4-BE49-F238E27FC236}">
                <a16:creationId xmlns:a16="http://schemas.microsoft.com/office/drawing/2014/main" id="{E9A9D1A9-13C9-4B00-86F5-B631F7D6B719}"/>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17</a:t>
            </a:fld>
            <a:endParaRPr lang="en" dirty="0"/>
          </a:p>
        </p:txBody>
      </p:sp>
      <p:pic>
        <p:nvPicPr>
          <p:cNvPr id="6" name="Picture 5">
            <a:extLst>
              <a:ext uri="{FF2B5EF4-FFF2-40B4-BE49-F238E27FC236}">
                <a16:creationId xmlns:a16="http://schemas.microsoft.com/office/drawing/2014/main" id="{92932268-0BA9-48B6-8CB0-5F1AA469337E}"/>
              </a:ext>
            </a:extLst>
          </p:cNvPr>
          <p:cNvPicPr>
            <a:picLocks noChangeAspect="1"/>
          </p:cNvPicPr>
          <p:nvPr/>
        </p:nvPicPr>
        <p:blipFill>
          <a:blip r:embed="rId4"/>
          <a:stretch>
            <a:fillRect/>
          </a:stretch>
        </p:blipFill>
        <p:spPr>
          <a:xfrm>
            <a:off x="6372224" y="2086589"/>
            <a:ext cx="2428875" cy="1619250"/>
          </a:xfrm>
          <a:prstGeom prst="rect">
            <a:avLst/>
          </a:prstGeom>
        </p:spPr>
      </p:pic>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9">
                                            <p:txEl>
                                              <p:pRg st="3" end="3"/>
                                            </p:txEl>
                                          </p:spTgt>
                                        </p:tgtEl>
                                        <p:attrNameLst>
                                          <p:attrName>style.visibility</p:attrName>
                                        </p:attrNameLst>
                                      </p:cBhvr>
                                      <p:to>
                                        <p:strVal val="visible"/>
                                      </p:to>
                                    </p:set>
                                    <p:animEffect transition="in" filter="blinds(horizontal)">
                                      <p:cBhvr>
                                        <p:cTn id="16" dur="500"/>
                                        <p:tgtEl>
                                          <p:spTgt spid="5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9">
                                            <p:txEl>
                                              <p:pRg st="4" end="4"/>
                                            </p:txEl>
                                          </p:spTgt>
                                        </p:tgtEl>
                                        <p:attrNameLst>
                                          <p:attrName>style.visibility</p:attrName>
                                        </p:attrNameLst>
                                      </p:cBhvr>
                                      <p:to>
                                        <p:strVal val="visible"/>
                                      </p:to>
                                    </p:set>
                                    <p:animEffect transition="in" filter="blinds(horizontal)">
                                      <p:cBhvr>
                                        <p:cTn id="19" dur="500"/>
                                        <p:tgtEl>
                                          <p:spTgt spid="5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9">
                                            <p:txEl>
                                              <p:pRg st="5" end="5"/>
                                            </p:txEl>
                                          </p:spTgt>
                                        </p:tgtEl>
                                        <p:attrNameLst>
                                          <p:attrName>style.visibility</p:attrName>
                                        </p:attrNameLst>
                                      </p:cBhvr>
                                      <p:to>
                                        <p:strVal val="visible"/>
                                      </p:to>
                                    </p:set>
                                    <p:animEffect transition="in" filter="blinds(horizontal)">
                                      <p:cBhvr>
                                        <p:cTn id="24" dur="500"/>
                                        <p:tgtEl>
                                          <p:spTgt spid="59">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9">
                                            <p:txEl>
                                              <p:pRg st="6" end="6"/>
                                            </p:txEl>
                                          </p:spTgt>
                                        </p:tgtEl>
                                        <p:attrNameLst>
                                          <p:attrName>style.visibility</p:attrName>
                                        </p:attrNameLst>
                                      </p:cBhvr>
                                      <p:to>
                                        <p:strVal val="visible"/>
                                      </p:to>
                                    </p:set>
                                    <p:animEffect transition="in" filter="blinds(horizontal)">
                                      <p:cBhvr>
                                        <p:cTn id="27" dur="500"/>
                                        <p:tgtEl>
                                          <p:spTgt spid="59">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9">
                                            <p:txEl>
                                              <p:pRg st="7" end="7"/>
                                            </p:txEl>
                                          </p:spTgt>
                                        </p:tgtEl>
                                        <p:attrNameLst>
                                          <p:attrName>style.visibility</p:attrName>
                                        </p:attrNameLst>
                                      </p:cBhvr>
                                      <p:to>
                                        <p:strVal val="visible"/>
                                      </p:to>
                                    </p:set>
                                    <p:animEffect transition="in" filter="blinds(horizontal)">
                                      <p:cBhvr>
                                        <p:cTn id="30" dur="500"/>
                                        <p:tgtEl>
                                          <p:spTgt spid="59">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blinds(horizontal)">
                                      <p:cBhvr>
                                        <p:cTn id="35" dur="500"/>
                                        <p:tgtEl>
                                          <p:spTgt spid="59">
                                            <p:txEl>
                                              <p:pRg st="8" end="8"/>
                                            </p:txEl>
                                          </p:spTgt>
                                        </p:tgtEl>
                                      </p:cBhvr>
                                    </p:animEffect>
                                  </p:childTnLst>
                                </p:cTn>
                              </p:par>
                              <p:par>
                                <p:cTn id="36" presetID="1"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Purpose </a:t>
            </a:r>
            <a:r>
              <a:rPr lang="en-US" dirty="0"/>
              <a:t>of Religion</a:t>
            </a:r>
            <a:endParaRPr lang="en" dirty="0"/>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Dharma – Morality</a:t>
            </a:r>
          </a:p>
          <a:p>
            <a:pPr marL="914400" lvl="1" indent="-457200">
              <a:buFont typeface="Wingdings" panose="05000000000000000000" pitchFamily="2" charset="2"/>
              <a:buChar char="§"/>
            </a:pPr>
            <a:r>
              <a:rPr lang="en" dirty="0"/>
              <a:t>Inspired by what, will a person be truthful, non-violent and self-controlled, even to death?</a:t>
            </a:r>
          </a:p>
          <a:p>
            <a:pPr marL="457200" indent="-419100">
              <a:buFont typeface="Arial"/>
              <a:buChar char="●"/>
            </a:pPr>
            <a:r>
              <a:rPr lang="en" dirty="0"/>
              <a:t>Moksha – Resilience</a:t>
            </a:r>
          </a:p>
          <a:p>
            <a:pPr marL="914400" lvl="1" indent="-457200">
              <a:buFont typeface="Wingdings" panose="05000000000000000000" pitchFamily="2" charset="2"/>
              <a:buChar char="§"/>
            </a:pPr>
            <a:r>
              <a:rPr lang="en" dirty="0"/>
              <a:t>Inspired by what, will a person be cheerful and active inspite of the ups and downs in life?</a:t>
            </a:r>
          </a:p>
          <a:p>
            <a:pPr marL="457200" indent="-419100">
              <a:buFont typeface="Arial"/>
              <a:buChar char="●"/>
            </a:pPr>
            <a:endParaRPr lang="en" sz="2400" dirty="0"/>
          </a:p>
          <a:p>
            <a:pPr marL="457200" lvl="0" indent="-419100" rtl="0">
              <a:spcBef>
                <a:spcPts val="0"/>
              </a:spcBef>
              <a:buClr>
                <a:schemeClr val="dk1"/>
              </a:buClr>
              <a:buSzPct val="100000"/>
              <a:buFont typeface="Arial"/>
              <a:buChar char="●"/>
            </a:pPr>
            <a:endParaRPr lang="en" dirty="0"/>
          </a:p>
          <a:p>
            <a:pPr marL="457200" lvl="0" indent="-419100" rtl="0">
              <a:spcBef>
                <a:spcPts val="0"/>
              </a:spcBef>
              <a:buClr>
                <a:schemeClr val="dk1"/>
              </a:buClr>
              <a:buSzPct val="100000"/>
              <a:buFont typeface="Arial"/>
              <a:buChar char="●"/>
            </a:pPr>
            <a:endParaRPr lang="en" dirty="0"/>
          </a:p>
        </p:txBody>
      </p:sp>
      <p:sp>
        <p:nvSpPr>
          <p:cNvPr id="4" name="Shape 21">
            <a:extLst>
              <a:ext uri="{FF2B5EF4-FFF2-40B4-BE49-F238E27FC236}">
                <a16:creationId xmlns:a16="http://schemas.microsoft.com/office/drawing/2014/main" id="{F2B765F4-0417-4C8F-BACC-1F05495A1CC5}"/>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18</a:t>
            </a:fld>
            <a:endParaRPr lang="en" dirty="0"/>
          </a:p>
        </p:txBody>
      </p:sp>
    </p:spTree>
    <p:custDataLst>
      <p:tags r:id="rId1"/>
    </p:custDataLst>
    <p:extLst>
      <p:ext uri="{BB962C8B-B14F-4D97-AF65-F5344CB8AC3E}">
        <p14:creationId xmlns:p14="http://schemas.microsoft.com/office/powerpoint/2010/main" val="395551681"/>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animEffect transition="in" filter="blinds(horizontal)">
                                      <p:cBhvr>
                                        <p:cTn id="15" dur="500"/>
                                        <p:tgtEl>
                                          <p:spTgt spid="5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9">
                                            <p:txEl>
                                              <p:pRg st="3" end="3"/>
                                            </p:txEl>
                                          </p:spTgt>
                                        </p:tgtEl>
                                        <p:attrNameLst>
                                          <p:attrName>style.visibility</p:attrName>
                                        </p:attrNameLst>
                                      </p:cBhvr>
                                      <p:to>
                                        <p:strVal val="visible"/>
                                      </p:to>
                                    </p:set>
                                    <p:animEffect transition="in" filter="blinds(horizontal)">
                                      <p:cBhvr>
                                        <p:cTn id="18" dur="500"/>
                                        <p:tgtEl>
                                          <p:spTgt spid="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Expectation from </a:t>
            </a:r>
            <a:r>
              <a:rPr lang="en" dirty="0"/>
              <a:t>Religion</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lvl="0" indent="-419100">
              <a:buFont typeface="Arial"/>
              <a:buChar char="●"/>
            </a:pPr>
            <a:r>
              <a:rPr lang="en" dirty="0"/>
              <a:t>Two types of people:</a:t>
            </a:r>
          </a:p>
          <a:p>
            <a:pPr marL="914400" lvl="1" indent="-457200">
              <a:buFont typeface="Wingdings" panose="05000000000000000000" pitchFamily="2" charset="2"/>
              <a:buChar char="§"/>
            </a:pPr>
            <a:r>
              <a:rPr lang="en" dirty="0"/>
              <a:t>Immature – Selfish – What is in it for me?</a:t>
            </a:r>
          </a:p>
          <a:p>
            <a:pPr marL="914400" lvl="1" indent="-457200">
              <a:buFont typeface="Wingdings" panose="05000000000000000000" pitchFamily="2" charset="2"/>
              <a:buChar char="§"/>
            </a:pPr>
            <a:r>
              <a:rPr lang="en" dirty="0"/>
              <a:t>Mature – Altruistic – Sees himself in other’s place.</a:t>
            </a:r>
          </a:p>
          <a:p>
            <a:pPr marL="457200" lvl="1" indent="-419100">
              <a:buFont typeface="Arial"/>
              <a:buChar char="●"/>
            </a:pPr>
            <a:endParaRPr lang="en" dirty="0"/>
          </a:p>
          <a:p>
            <a:pPr marL="457200" indent="-419100">
              <a:buFont typeface="Arial"/>
              <a:buChar char="●"/>
            </a:pPr>
            <a:r>
              <a:rPr lang="en" dirty="0"/>
              <a:t>Religion should inspire both these types of people to be moral and resilient.</a:t>
            </a:r>
          </a:p>
          <a:p>
            <a:pPr marL="457200" lvl="1" indent="-419100">
              <a:buFont typeface="Arial"/>
              <a:buChar char="●"/>
            </a:pPr>
            <a:endParaRPr lang="en" dirty="0"/>
          </a:p>
          <a:p>
            <a:pPr marL="457200" lvl="0" indent="-419100" rtl="0">
              <a:spcBef>
                <a:spcPts val="0"/>
              </a:spcBef>
              <a:buClr>
                <a:schemeClr val="dk1"/>
              </a:buClr>
              <a:buSzPct val="100000"/>
              <a:buFont typeface="Arial"/>
              <a:buChar char="●"/>
            </a:pPr>
            <a:endParaRPr lang="en" dirty="0"/>
          </a:p>
          <a:p>
            <a:pPr marL="457200" lvl="0" indent="-419100" rtl="0">
              <a:spcBef>
                <a:spcPts val="0"/>
              </a:spcBef>
              <a:buClr>
                <a:schemeClr val="dk1"/>
              </a:buClr>
              <a:buSzPct val="100000"/>
              <a:buFont typeface="Arial"/>
              <a:buChar char="●"/>
            </a:pPr>
            <a:endParaRPr lang="en" dirty="0"/>
          </a:p>
        </p:txBody>
      </p:sp>
      <p:sp>
        <p:nvSpPr>
          <p:cNvPr id="4" name="Shape 21">
            <a:extLst>
              <a:ext uri="{FF2B5EF4-FFF2-40B4-BE49-F238E27FC236}">
                <a16:creationId xmlns:a16="http://schemas.microsoft.com/office/drawing/2014/main" id="{4C3C032B-9C43-4A7D-B951-24C21351D89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19</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9">
                                            <p:txEl>
                                              <p:pRg st="4" end="4"/>
                                            </p:txEl>
                                          </p:spTgt>
                                        </p:tgtEl>
                                        <p:attrNameLst>
                                          <p:attrName>style.visibility</p:attrName>
                                        </p:attrNameLst>
                                      </p:cBhvr>
                                      <p:to>
                                        <p:strVal val="visible"/>
                                      </p:to>
                                    </p:set>
                                    <p:animEffect transition="in" filter="blinds(horizontal)">
                                      <p:cBhvr>
                                        <p:cTn id="18" dur="500"/>
                                        <p:tgtEl>
                                          <p:spTgt spid="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Introduction</a:t>
            </a:r>
            <a:endParaRPr lang="en" dirty="0"/>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sz="3200" dirty="0"/>
              <a:t>Name</a:t>
            </a:r>
          </a:p>
          <a:p>
            <a:pPr marL="457200" indent="-419100">
              <a:buFont typeface="Arial"/>
              <a:buChar char="●"/>
            </a:pPr>
            <a:r>
              <a:rPr lang="en" sz="3200" dirty="0"/>
              <a:t>Education</a:t>
            </a:r>
          </a:p>
          <a:p>
            <a:pPr marL="457200" indent="-419100">
              <a:buFont typeface="Arial"/>
              <a:buChar char="●"/>
            </a:pPr>
            <a:r>
              <a:rPr lang="en" sz="3200" dirty="0"/>
              <a:t>Profession (if not student)</a:t>
            </a:r>
          </a:p>
          <a:p>
            <a:pPr marL="457200" indent="-419100">
              <a:buFont typeface="Arial"/>
              <a:buChar char="●"/>
            </a:pPr>
            <a:r>
              <a:rPr lang="en" sz="3200" dirty="0"/>
              <a:t>Belief</a:t>
            </a:r>
          </a:p>
          <a:p>
            <a:pPr marL="457200" indent="-419100">
              <a:buFont typeface="Arial"/>
              <a:buChar char="●"/>
            </a:pPr>
            <a:r>
              <a:rPr lang="en" sz="3200" dirty="0"/>
              <a:t>Passion or Purpose</a:t>
            </a:r>
          </a:p>
        </p:txBody>
      </p:sp>
      <p:sp>
        <p:nvSpPr>
          <p:cNvPr id="6" name="Shape 21">
            <a:extLst>
              <a:ext uri="{FF2B5EF4-FFF2-40B4-BE49-F238E27FC236}">
                <a16:creationId xmlns:a16="http://schemas.microsoft.com/office/drawing/2014/main" id="{6BE6FFB7-D758-49A1-AD5B-C25453454336}"/>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a:t>
            </a:fld>
            <a:endParaRPr lang="en" dirty="0"/>
          </a:p>
        </p:txBody>
      </p:sp>
    </p:spTree>
    <p:custDataLst>
      <p:tags r:id="rId1"/>
    </p:custDataLst>
    <p:extLst>
      <p:ext uri="{BB962C8B-B14F-4D97-AF65-F5344CB8AC3E}">
        <p14:creationId xmlns:p14="http://schemas.microsoft.com/office/powerpoint/2010/main" val="2552087951"/>
      </p:ext>
    </p:extLst>
  </p:cSld>
  <p:clrMapOvr>
    <a:masterClrMapping/>
  </p:clrMapOvr>
  <p:transition spd="slow" advClick="0">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Principles of Veda</a:t>
            </a:r>
            <a:r>
              <a:rPr lang="en-US" dirty="0"/>
              <a:t>a</a:t>
            </a:r>
            <a:r>
              <a:rPr lang="en" dirty="0"/>
              <a:t>nta</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Assumption 1: Freewill and Moral causality</a:t>
            </a:r>
          </a:p>
          <a:p>
            <a:pPr marL="914400" lvl="1" indent="-457200">
              <a:buFont typeface="Wingdings" panose="05000000000000000000" pitchFamily="2" charset="2"/>
              <a:buChar char="§"/>
            </a:pPr>
            <a:r>
              <a:rPr lang="en" dirty="0"/>
              <a:t>Individual (Jiva) is the holder of freewill.</a:t>
            </a:r>
          </a:p>
          <a:p>
            <a:pPr marL="914400" lvl="1" indent="-457200">
              <a:buFont typeface="Wingdings" panose="05000000000000000000" pitchFamily="2" charset="2"/>
              <a:buChar char="§"/>
            </a:pPr>
            <a:r>
              <a:rPr lang="en" dirty="0"/>
              <a:t>Strict moral causality (Law of Karma).</a:t>
            </a:r>
          </a:p>
          <a:p>
            <a:pPr marL="914400" lvl="1" indent="-457200">
              <a:buFont typeface="Wingdings" panose="05000000000000000000" pitchFamily="2" charset="2"/>
              <a:buChar char="§"/>
            </a:pPr>
            <a:r>
              <a:rPr lang="en" dirty="0"/>
              <a:t>Fairness and justice in the whole system.</a:t>
            </a:r>
          </a:p>
          <a:p>
            <a:pPr marL="914400" lvl="1" indent="-457200">
              <a:buFont typeface="Wingdings" panose="05000000000000000000" pitchFamily="2" charset="2"/>
              <a:buChar char="§"/>
            </a:pPr>
            <a:r>
              <a:rPr lang="en" dirty="0"/>
              <a:t>Nothing is lost, even by death.</a:t>
            </a:r>
          </a:p>
          <a:p>
            <a:pPr marL="457200" indent="-419100">
              <a:buFont typeface="Arial"/>
              <a:buChar char="●"/>
            </a:pPr>
            <a:r>
              <a:rPr lang="en" dirty="0"/>
              <a:t>Assumption 2: Conscious Totality (Isvara)</a:t>
            </a:r>
          </a:p>
          <a:p>
            <a:pPr marL="914400" lvl="1" indent="-457200">
              <a:buFont typeface="Wingdings" panose="05000000000000000000" pitchFamily="2" charset="2"/>
              <a:buChar char="§"/>
            </a:pPr>
            <a:r>
              <a:rPr lang="en-US" dirty="0" err="1"/>
              <a:t>abhinna</a:t>
            </a:r>
            <a:r>
              <a:rPr lang="en-US" dirty="0"/>
              <a:t> </a:t>
            </a:r>
            <a:r>
              <a:rPr lang="en-US" dirty="0" err="1"/>
              <a:t>upaadaana</a:t>
            </a:r>
            <a:r>
              <a:rPr lang="en-US" dirty="0"/>
              <a:t> </a:t>
            </a:r>
            <a:r>
              <a:rPr lang="en-US" dirty="0" err="1"/>
              <a:t>nimitta</a:t>
            </a:r>
            <a:r>
              <a:rPr lang="en-US" dirty="0"/>
              <a:t> </a:t>
            </a:r>
            <a:r>
              <a:rPr lang="en-US" dirty="0" err="1"/>
              <a:t>prayojana</a:t>
            </a:r>
            <a:r>
              <a:rPr lang="en-US" dirty="0"/>
              <a:t> </a:t>
            </a:r>
            <a:r>
              <a:rPr lang="en-US" dirty="0" err="1"/>
              <a:t>kaarana</a:t>
            </a:r>
            <a:endParaRPr lang="en" dirty="0"/>
          </a:p>
          <a:p>
            <a:pPr marL="914400" lvl="1" indent="-457200">
              <a:buFont typeface="Wingdings" panose="05000000000000000000" pitchFamily="2" charset="2"/>
              <a:buChar char="§"/>
            </a:pPr>
            <a:r>
              <a:rPr lang="en" dirty="0"/>
              <a:t>Transcendent and </a:t>
            </a:r>
            <a:r>
              <a:rPr lang="en-US" dirty="0"/>
              <a:t>immanent</a:t>
            </a:r>
          </a:p>
          <a:p>
            <a:pPr marL="914400" lvl="1" indent="-457200">
              <a:buFont typeface="Wingdings" panose="05000000000000000000" pitchFamily="2" charset="2"/>
              <a:buChar char="§"/>
            </a:pPr>
            <a:r>
              <a:rPr lang="en" dirty="0"/>
              <a:t>Context sensitive interface</a:t>
            </a:r>
          </a:p>
          <a:p>
            <a:pPr marL="914400" lvl="1" indent="-457200">
              <a:buFont typeface="Wingdings" panose="05000000000000000000" pitchFamily="2" charset="2"/>
              <a:buChar char="§"/>
            </a:pPr>
            <a:r>
              <a:rPr lang="en" dirty="0"/>
              <a:t>Sustenence by being Conscious</a:t>
            </a:r>
          </a:p>
          <a:p>
            <a:pPr marL="457200" lvl="0" indent="-419100" rtl="0">
              <a:spcBef>
                <a:spcPts val="0"/>
              </a:spcBef>
              <a:buClr>
                <a:schemeClr val="dk1"/>
              </a:buClr>
              <a:buSzPct val="100000"/>
              <a:buFont typeface="Arial"/>
              <a:buChar char="●"/>
            </a:pPr>
            <a:endParaRPr lang="en" dirty="0"/>
          </a:p>
        </p:txBody>
      </p:sp>
      <p:sp>
        <p:nvSpPr>
          <p:cNvPr id="4" name="Shape 21">
            <a:extLst>
              <a:ext uri="{FF2B5EF4-FFF2-40B4-BE49-F238E27FC236}">
                <a16:creationId xmlns:a16="http://schemas.microsoft.com/office/drawing/2014/main" id="{A0D73E8B-1AB5-4DCB-8B4F-9F64AFB82998}"/>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20</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
                                            <p:txEl>
                                              <p:pRg st="6" end="6"/>
                                            </p:txEl>
                                          </p:spTgt>
                                        </p:tgtEl>
                                        <p:attrNameLst>
                                          <p:attrName>style.visibility</p:attrName>
                                        </p:attrNameLst>
                                      </p:cBhvr>
                                      <p:to>
                                        <p:strVal val="visible"/>
                                      </p:to>
                                    </p:set>
                                    <p:animEffect transition="in" filter="blinds(horizontal)">
                                      <p:cBhvr>
                                        <p:cTn id="37" dur="500"/>
                                        <p:tgtEl>
                                          <p:spTgt spid="59">
                                            <p:txEl>
                                              <p:pRg st="6" end="6"/>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9">
                                            <p:txEl>
                                              <p:pRg st="7" end="7"/>
                                            </p:txEl>
                                          </p:spTgt>
                                        </p:tgtEl>
                                        <p:attrNameLst>
                                          <p:attrName>style.visibility</p:attrName>
                                        </p:attrNameLst>
                                      </p:cBhvr>
                                      <p:to>
                                        <p:strVal val="visible"/>
                                      </p:to>
                                    </p:set>
                                    <p:animEffect transition="in" filter="blinds(horizontal)">
                                      <p:cBhvr>
                                        <p:cTn id="40" dur="500"/>
                                        <p:tgtEl>
                                          <p:spTgt spid="5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9">
                                            <p:txEl>
                                              <p:pRg st="8" end="8"/>
                                            </p:txEl>
                                          </p:spTgt>
                                        </p:tgtEl>
                                        <p:attrNameLst>
                                          <p:attrName>style.visibility</p:attrName>
                                        </p:attrNameLst>
                                      </p:cBhvr>
                                      <p:to>
                                        <p:strVal val="visible"/>
                                      </p:to>
                                    </p:set>
                                    <p:animEffect transition="in" filter="blinds(horizontal)">
                                      <p:cBhvr>
                                        <p:cTn id="45" dur="500"/>
                                        <p:tgtEl>
                                          <p:spTgt spid="59">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9">
                                            <p:txEl>
                                              <p:pRg st="9" end="9"/>
                                            </p:txEl>
                                          </p:spTgt>
                                        </p:tgtEl>
                                        <p:attrNameLst>
                                          <p:attrName>style.visibility</p:attrName>
                                        </p:attrNameLst>
                                      </p:cBhvr>
                                      <p:to>
                                        <p:strVal val="visible"/>
                                      </p:to>
                                    </p:set>
                                    <p:animEffect transition="in" filter="blinds(horizontal)">
                                      <p:cBhvr>
                                        <p:cTn id="50" dur="500"/>
                                        <p:tgtEl>
                                          <p:spTgt spid="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The Individual (</a:t>
            </a:r>
            <a:r>
              <a:rPr lang="en-US" dirty="0" err="1"/>
              <a:t>Jiva</a:t>
            </a:r>
            <a:r>
              <a:rPr lang="en-US" dirty="0"/>
              <a:t>)</a:t>
            </a:r>
            <a:endParaRPr lang="en" dirty="0"/>
          </a:p>
        </p:txBody>
      </p:sp>
      <p:sp>
        <p:nvSpPr>
          <p:cNvPr id="4" name="Shape 21">
            <a:extLst>
              <a:ext uri="{FF2B5EF4-FFF2-40B4-BE49-F238E27FC236}">
                <a16:creationId xmlns:a16="http://schemas.microsoft.com/office/drawing/2014/main" id="{F53F9E7B-EF8B-4BCE-881A-A004308D78E7}"/>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21</a:t>
            </a:fld>
            <a:endParaRPr lang="en" dirty="0"/>
          </a:p>
        </p:txBody>
      </p:sp>
      <p:pic>
        <p:nvPicPr>
          <p:cNvPr id="3" name="Picture 2">
            <a:extLst>
              <a:ext uri="{FF2B5EF4-FFF2-40B4-BE49-F238E27FC236}">
                <a16:creationId xmlns:a16="http://schemas.microsoft.com/office/drawing/2014/main" id="{87F702E9-6567-42E0-85B6-AE4ECF099FF4}"/>
              </a:ext>
            </a:extLst>
          </p:cNvPr>
          <p:cNvPicPr>
            <a:picLocks noChangeAspect="1"/>
          </p:cNvPicPr>
          <p:nvPr/>
        </p:nvPicPr>
        <p:blipFill>
          <a:blip r:embed="rId3"/>
          <a:stretch>
            <a:fillRect/>
          </a:stretch>
        </p:blipFill>
        <p:spPr>
          <a:xfrm>
            <a:off x="3990048" y="1890950"/>
            <a:ext cx="4445000" cy="2921000"/>
          </a:xfrm>
          <a:prstGeom prst="rect">
            <a:avLst/>
          </a:prstGeom>
        </p:spPr>
      </p:pic>
      <p:pic>
        <p:nvPicPr>
          <p:cNvPr id="6" name="Picture 5">
            <a:extLst>
              <a:ext uri="{FF2B5EF4-FFF2-40B4-BE49-F238E27FC236}">
                <a16:creationId xmlns:a16="http://schemas.microsoft.com/office/drawing/2014/main" id="{271C193E-1EEF-4DD9-9784-DD699287E12F}"/>
              </a:ext>
            </a:extLst>
          </p:cNvPr>
          <p:cNvPicPr>
            <a:picLocks noChangeAspect="1"/>
          </p:cNvPicPr>
          <p:nvPr/>
        </p:nvPicPr>
        <p:blipFill>
          <a:blip r:embed="rId4"/>
          <a:stretch>
            <a:fillRect/>
          </a:stretch>
        </p:blipFill>
        <p:spPr>
          <a:xfrm>
            <a:off x="118553" y="1984969"/>
            <a:ext cx="3810000" cy="2857500"/>
          </a:xfrm>
          <a:prstGeom prst="rect">
            <a:avLst/>
          </a:prstGeom>
        </p:spPr>
      </p:pic>
      <p:sp>
        <p:nvSpPr>
          <p:cNvPr id="9" name="Shape 59">
            <a:extLst>
              <a:ext uri="{FF2B5EF4-FFF2-40B4-BE49-F238E27FC236}">
                <a16:creationId xmlns:a16="http://schemas.microsoft.com/office/drawing/2014/main" id="{D1E61332-A62E-4622-A122-DD4326761251}"/>
              </a:ext>
            </a:extLst>
          </p:cNvPr>
          <p:cNvSpPr txBox="1">
            <a:spLocks noGrp="1"/>
          </p:cNvSpPr>
          <p:nvPr>
            <p:ph type="body" idx="1"/>
          </p:nvPr>
        </p:nvSpPr>
        <p:spPr>
          <a:xfrm>
            <a:off x="420130" y="1704789"/>
            <a:ext cx="2362200" cy="607261"/>
          </a:xfrm>
          <a:prstGeom prst="rect">
            <a:avLst/>
          </a:prstGeom>
        </p:spPr>
        <p:txBody>
          <a:bodyPr lIns="91425" tIns="91425" rIns="91425" bIns="91425" anchor="t" anchorCtr="0">
            <a:noAutofit/>
          </a:bodyPr>
          <a:lstStyle/>
          <a:p>
            <a:pPr marL="38100"/>
            <a:r>
              <a:rPr lang="en" sz="2800" dirty="0"/>
              <a:t>Subtle body</a:t>
            </a:r>
          </a:p>
        </p:txBody>
      </p:sp>
      <p:sp>
        <p:nvSpPr>
          <p:cNvPr id="10" name="Shape 59">
            <a:extLst>
              <a:ext uri="{FF2B5EF4-FFF2-40B4-BE49-F238E27FC236}">
                <a16:creationId xmlns:a16="http://schemas.microsoft.com/office/drawing/2014/main" id="{1945F7F3-880A-4F48-8146-4FBC4C482175}"/>
              </a:ext>
            </a:extLst>
          </p:cNvPr>
          <p:cNvSpPr txBox="1">
            <a:spLocks/>
          </p:cNvSpPr>
          <p:nvPr/>
        </p:nvSpPr>
        <p:spPr>
          <a:xfrm>
            <a:off x="3729902" y="3264889"/>
            <a:ext cx="2362200" cy="607261"/>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2800" dirty="0"/>
              <a:t>Causal body</a:t>
            </a:r>
          </a:p>
        </p:txBody>
      </p:sp>
      <p:sp>
        <p:nvSpPr>
          <p:cNvPr id="11" name="Shape 59">
            <a:extLst>
              <a:ext uri="{FF2B5EF4-FFF2-40B4-BE49-F238E27FC236}">
                <a16:creationId xmlns:a16="http://schemas.microsoft.com/office/drawing/2014/main" id="{736D668A-AA52-461E-BB94-00ADEF7C5326}"/>
              </a:ext>
            </a:extLst>
          </p:cNvPr>
          <p:cNvSpPr txBox="1">
            <a:spLocks/>
          </p:cNvSpPr>
          <p:nvPr/>
        </p:nvSpPr>
        <p:spPr>
          <a:xfrm>
            <a:off x="3734451" y="1389386"/>
            <a:ext cx="2734102" cy="607261"/>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2800" dirty="0"/>
              <a:t>Gross body</a:t>
            </a:r>
          </a:p>
        </p:txBody>
      </p:sp>
      <p:sp>
        <p:nvSpPr>
          <p:cNvPr id="12" name="Shape 59">
            <a:extLst>
              <a:ext uri="{FF2B5EF4-FFF2-40B4-BE49-F238E27FC236}">
                <a16:creationId xmlns:a16="http://schemas.microsoft.com/office/drawing/2014/main" id="{1E181FE7-A679-4CFD-BCD9-3D40115FCD99}"/>
              </a:ext>
            </a:extLst>
          </p:cNvPr>
          <p:cNvSpPr txBox="1">
            <a:spLocks/>
          </p:cNvSpPr>
          <p:nvPr/>
        </p:nvSpPr>
        <p:spPr>
          <a:xfrm>
            <a:off x="3618471" y="2064183"/>
            <a:ext cx="483008" cy="991770"/>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6000" dirty="0"/>
              <a:t>{</a:t>
            </a:r>
          </a:p>
        </p:txBody>
      </p:sp>
      <p:cxnSp>
        <p:nvCxnSpPr>
          <p:cNvPr id="8" name="Straight Arrow Connector 7">
            <a:extLst>
              <a:ext uri="{FF2B5EF4-FFF2-40B4-BE49-F238E27FC236}">
                <a16:creationId xmlns:a16="http://schemas.microsoft.com/office/drawing/2014/main" id="{ACB936B4-24F2-4291-A4B0-3ACF0905EE7D}"/>
              </a:ext>
            </a:extLst>
          </p:cNvPr>
          <p:cNvCxnSpPr>
            <a:cxnSpLocks/>
          </p:cNvCxnSpPr>
          <p:nvPr/>
        </p:nvCxnSpPr>
        <p:spPr>
          <a:xfrm flipH="1" flipV="1">
            <a:off x="3990048" y="1868448"/>
            <a:ext cx="111431" cy="20503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348574A-7547-4310-8412-C6DDE68F699E}"/>
              </a:ext>
            </a:extLst>
          </p:cNvPr>
          <p:cNvCxnSpPr>
            <a:cxnSpLocks/>
          </p:cNvCxnSpPr>
          <p:nvPr/>
        </p:nvCxnSpPr>
        <p:spPr>
          <a:xfrm flipH="1">
            <a:off x="3990048" y="3227943"/>
            <a:ext cx="111432" cy="1702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2BF3FF0-EB7B-4519-8ED6-9E045A6DA808}"/>
              </a:ext>
            </a:extLst>
          </p:cNvPr>
          <p:cNvCxnSpPr>
            <a:cxnSpLocks/>
          </p:cNvCxnSpPr>
          <p:nvPr/>
        </p:nvCxnSpPr>
        <p:spPr>
          <a:xfrm flipH="1" flipV="1">
            <a:off x="2514600" y="2110431"/>
            <a:ext cx="1215302" cy="5375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Shape 59">
            <a:extLst>
              <a:ext uri="{FF2B5EF4-FFF2-40B4-BE49-F238E27FC236}">
                <a16:creationId xmlns:a16="http://schemas.microsoft.com/office/drawing/2014/main" id="{055EA3A6-F91C-4814-9A32-F05B4C3F4E95}"/>
              </a:ext>
            </a:extLst>
          </p:cNvPr>
          <p:cNvSpPr txBox="1">
            <a:spLocks/>
          </p:cNvSpPr>
          <p:nvPr/>
        </p:nvSpPr>
        <p:spPr>
          <a:xfrm>
            <a:off x="4010752" y="3693338"/>
            <a:ext cx="2362200" cy="607261"/>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2400" dirty="0"/>
              <a:t>Freewill, Tendencies, Karma</a:t>
            </a:r>
          </a:p>
        </p:txBody>
      </p:sp>
      <p:sp>
        <p:nvSpPr>
          <p:cNvPr id="23" name="Shape 59">
            <a:extLst>
              <a:ext uri="{FF2B5EF4-FFF2-40B4-BE49-F238E27FC236}">
                <a16:creationId xmlns:a16="http://schemas.microsoft.com/office/drawing/2014/main" id="{B12C94C9-807A-4BFE-B8E9-79A22916B87D}"/>
              </a:ext>
            </a:extLst>
          </p:cNvPr>
          <p:cNvSpPr txBox="1">
            <a:spLocks/>
          </p:cNvSpPr>
          <p:nvPr/>
        </p:nvSpPr>
        <p:spPr>
          <a:xfrm>
            <a:off x="3126870" y="3247883"/>
            <a:ext cx="328332" cy="42800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1800" dirty="0">
                <a:solidFill>
                  <a:srgbClr val="FF0000"/>
                </a:solidFill>
              </a:rPr>
              <a:t>2</a:t>
            </a:r>
          </a:p>
        </p:txBody>
      </p:sp>
      <p:sp>
        <p:nvSpPr>
          <p:cNvPr id="24" name="Shape 59">
            <a:extLst>
              <a:ext uri="{FF2B5EF4-FFF2-40B4-BE49-F238E27FC236}">
                <a16:creationId xmlns:a16="http://schemas.microsoft.com/office/drawing/2014/main" id="{F8E28D97-498D-4C61-97ED-CDB6149314F5}"/>
              </a:ext>
            </a:extLst>
          </p:cNvPr>
          <p:cNvSpPr txBox="1">
            <a:spLocks/>
          </p:cNvSpPr>
          <p:nvPr/>
        </p:nvSpPr>
        <p:spPr>
          <a:xfrm>
            <a:off x="3037101" y="2694198"/>
            <a:ext cx="328332" cy="42800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1800" dirty="0">
                <a:solidFill>
                  <a:srgbClr val="FFC000"/>
                </a:solidFill>
              </a:rPr>
              <a:t>3</a:t>
            </a:r>
          </a:p>
        </p:txBody>
      </p:sp>
      <p:sp>
        <p:nvSpPr>
          <p:cNvPr id="25" name="Shape 59">
            <a:extLst>
              <a:ext uri="{FF2B5EF4-FFF2-40B4-BE49-F238E27FC236}">
                <a16:creationId xmlns:a16="http://schemas.microsoft.com/office/drawing/2014/main" id="{5468DAAC-97C4-4293-9D82-251147579BBE}"/>
              </a:ext>
            </a:extLst>
          </p:cNvPr>
          <p:cNvSpPr txBox="1">
            <a:spLocks/>
          </p:cNvSpPr>
          <p:nvPr/>
        </p:nvSpPr>
        <p:spPr>
          <a:xfrm>
            <a:off x="2919741" y="2312050"/>
            <a:ext cx="328332" cy="42800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Font typeface="Georgia"/>
              <a:buNone/>
              <a:defRPr sz="3000" b="0" i="0" u="none" strike="noStrike" cap="none" baseline="0">
                <a:solidFill>
                  <a:schemeClr val="dk1"/>
                </a:solidFill>
                <a:latin typeface="Georgia"/>
                <a:ea typeface="Georgia"/>
                <a:cs typeface="Georgia"/>
                <a:sym typeface="Georgia"/>
              </a:defRPr>
            </a:lvl1pPr>
            <a:lvl2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2pPr>
            <a:lvl3pPr marR="0" algn="l" rtl="0">
              <a:lnSpc>
                <a:spcPct val="100000"/>
              </a:lnSpc>
              <a:spcBef>
                <a:spcPts val="0"/>
              </a:spcBef>
              <a:spcAft>
                <a:spcPts val="0"/>
              </a:spcAft>
              <a:buClr>
                <a:schemeClr val="dk1"/>
              </a:buClr>
              <a:buSzPct val="100000"/>
              <a:buFont typeface="Georgia"/>
              <a:buNone/>
              <a:defRPr sz="2400" b="0" i="0" u="none" strike="noStrike" cap="none" baseline="0">
                <a:solidFill>
                  <a:schemeClr val="dk1"/>
                </a:solidFill>
                <a:latin typeface="Georgia"/>
                <a:ea typeface="Georgia"/>
                <a:cs typeface="Georgia"/>
                <a:sym typeface="Georgia"/>
              </a:defRPr>
            </a:lvl3pPr>
            <a:lvl4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4pPr>
            <a:lvl5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5pPr>
            <a:lvl6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6pPr>
            <a:lvl7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7pPr>
            <a:lvl8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8pPr>
            <a:lvl9pPr marR="0" algn="l" rtl="0">
              <a:lnSpc>
                <a:spcPct val="100000"/>
              </a:lnSpc>
              <a:spcBef>
                <a:spcPts val="0"/>
              </a:spcBef>
              <a:spcAft>
                <a:spcPts val="0"/>
              </a:spcAft>
              <a:buClr>
                <a:schemeClr val="dk1"/>
              </a:buClr>
              <a:buSzPct val="100000"/>
              <a:buFont typeface="Georgia"/>
              <a:buNone/>
              <a:defRPr sz="1800" b="0" i="0" u="none" strike="noStrike" cap="none" baseline="0">
                <a:solidFill>
                  <a:schemeClr val="dk1"/>
                </a:solidFill>
                <a:latin typeface="Georgia"/>
                <a:ea typeface="Georgia"/>
                <a:cs typeface="Georgia"/>
                <a:sym typeface="Georgia"/>
              </a:defRPr>
            </a:lvl9pPr>
          </a:lstStyle>
          <a:p>
            <a:pPr marL="38100"/>
            <a:r>
              <a:rPr lang="en" sz="1800" dirty="0">
                <a:solidFill>
                  <a:srgbClr val="00B0F0"/>
                </a:solidFill>
              </a:rPr>
              <a:t>4</a:t>
            </a:r>
          </a:p>
        </p:txBody>
      </p:sp>
    </p:spTree>
    <p:extLst>
      <p:ext uri="{BB962C8B-B14F-4D97-AF65-F5344CB8AC3E}">
        <p14:creationId xmlns:p14="http://schemas.microsoft.com/office/powerpoint/2010/main" val="1873110069"/>
      </p:ext>
    </p:extLst>
  </p:cSld>
  <p:clrMapOvr>
    <a:masterClrMapping/>
  </p:clrMapOvr>
  <p:transition spd="slow" advTm="64056">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3" presetClass="entr" presetSubtype="10" fill="hold" grpId="0" nodeType="with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blinds(horizontal)">
                                      <p:cBhvr>
                                        <p:cTn id="13" dur="5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3" presetClass="entr" presetSubtype="10" fill="hold" grpId="0" nodeType="withEffect">
                                  <p:stCondLst>
                                    <p:cond delay="0"/>
                                  </p:stCondLst>
                                  <p:childTnLst>
                                    <p:set>
                                      <p:cBhvr>
                                        <p:cTn id="19" dur="1" fill="hold">
                                          <p:stCondLst>
                                            <p:cond delay="0"/>
                                          </p:stCondLst>
                                        </p:cTn>
                                        <p:tgtEl>
                                          <p:spTgt spid="12">
                                            <p:txEl>
                                              <p:pRg st="0" end="0"/>
                                            </p:txEl>
                                          </p:spTgt>
                                        </p:tgtEl>
                                        <p:attrNameLst>
                                          <p:attrName>style.visibility</p:attrName>
                                        </p:attrNameLst>
                                      </p:cBhvr>
                                      <p:to>
                                        <p:strVal val="visible"/>
                                      </p:to>
                                    </p:set>
                                    <p:animEffect transition="in" filter="blinds(horizontal)">
                                      <p:cBhvr>
                                        <p:cTn id="20" dur="500"/>
                                        <p:tgtEl>
                                          <p:spTgt spid="12">
                                            <p:txEl>
                                              <p:pRg st="0" end="0"/>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blinds(horizontal)">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par>
                                <p:cTn id="28" presetID="3" presetClass="entr" presetSubtype="10" fill="hold" grpId="0" nodeType="withEffect">
                                  <p:stCondLst>
                                    <p:cond delay="0"/>
                                  </p:stCondLst>
                                  <p:childTnLst>
                                    <p:set>
                                      <p:cBhvr>
                                        <p:cTn id="29" dur="1" fill="hold">
                                          <p:stCondLst>
                                            <p:cond delay="0"/>
                                          </p:stCondLst>
                                        </p:cTn>
                                        <p:tgtEl>
                                          <p:spTgt spid="23">
                                            <p:txEl>
                                              <p:pRg st="0" end="0"/>
                                            </p:txEl>
                                          </p:spTgt>
                                        </p:tgtEl>
                                        <p:attrNameLst>
                                          <p:attrName>style.visibility</p:attrName>
                                        </p:attrNameLst>
                                      </p:cBhvr>
                                      <p:to>
                                        <p:strVal val="visible"/>
                                      </p:to>
                                    </p:set>
                                    <p:animEffect transition="in" filter="blinds(horizontal)">
                                      <p:cBhvr>
                                        <p:cTn id="30" dur="500"/>
                                        <p:tgtEl>
                                          <p:spTgt spid="23">
                                            <p:txEl>
                                              <p:pRg st="0" end="0"/>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4">
                                            <p:txEl>
                                              <p:pRg st="0" end="0"/>
                                            </p:txEl>
                                          </p:spTgt>
                                        </p:tgtEl>
                                        <p:attrNameLst>
                                          <p:attrName>style.visibility</p:attrName>
                                        </p:attrNameLst>
                                      </p:cBhvr>
                                      <p:to>
                                        <p:strVal val="visible"/>
                                      </p:to>
                                    </p:set>
                                    <p:animEffect transition="in" filter="blinds(horizontal)">
                                      <p:cBhvr>
                                        <p:cTn id="33" dur="500"/>
                                        <p:tgtEl>
                                          <p:spTgt spid="24">
                                            <p:txEl>
                                              <p:pRg st="0" end="0"/>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5">
                                            <p:txEl>
                                              <p:pRg st="0" end="0"/>
                                            </p:txEl>
                                          </p:spTgt>
                                        </p:tgtEl>
                                        <p:attrNameLst>
                                          <p:attrName>style.visibility</p:attrName>
                                        </p:attrNameLst>
                                      </p:cBhvr>
                                      <p:to>
                                        <p:strVal val="visible"/>
                                      </p:to>
                                    </p:set>
                                    <p:animEffect transition="in" filter="blinds(horizontal)">
                                      <p:cBhvr>
                                        <p:cTn id="36" dur="500"/>
                                        <p:tgtEl>
                                          <p:spTgt spid="2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3" presetClass="entr" presetSubtype="10" fill="hold" grpId="0" nodeType="with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blinds(horizontal)">
                                      <p:cBhvr>
                                        <p:cTn id="43" dur="500"/>
                                        <p:tgtEl>
                                          <p:spTgt spid="10">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2">
                                            <p:txEl>
                                              <p:pRg st="0" end="0"/>
                                            </p:txEl>
                                          </p:spTgt>
                                        </p:tgtEl>
                                        <p:attrNameLst>
                                          <p:attrName>style.visibility</p:attrName>
                                        </p:attrNameLst>
                                      </p:cBhvr>
                                      <p:to>
                                        <p:strVal val="visible"/>
                                      </p:to>
                                    </p:set>
                                    <p:animEffect transition="in" filter="blinds(horizontal)">
                                      <p:cBhvr>
                                        <p:cTn id="48"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uiExpand="1" build="p"/>
      <p:bldP spid="11" grpId="0" uiExpand="1" build="p"/>
      <p:bldP spid="12" grpId="0" uiExpand="1" build="p"/>
      <p:bldP spid="22" grpId="0" uiExpand="1" build="p"/>
      <p:bldP spid="23" grpId="0" uiExpand="1" build="p"/>
      <p:bldP spid="24" grpId="0" uiExpand="1" build="p"/>
      <p:bldP spid="2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Jiva and Isvara</a:t>
            </a:r>
          </a:p>
        </p:txBody>
      </p:sp>
      <p:pic>
        <p:nvPicPr>
          <p:cNvPr id="1026" name="Picture 2"/>
          <p:cNvPicPr>
            <a:picLocks noChangeAspect="1" noChangeArrowheads="1"/>
          </p:cNvPicPr>
          <p:nvPr/>
        </p:nvPicPr>
        <p:blipFill>
          <a:blip r:embed="rId3"/>
          <a:srcRect/>
          <a:stretch>
            <a:fillRect/>
          </a:stretch>
        </p:blipFill>
        <p:spPr bwMode="auto">
          <a:xfrm>
            <a:off x="1143000" y="1222434"/>
            <a:ext cx="6553200" cy="3921066"/>
          </a:xfrm>
          <a:prstGeom prst="rect">
            <a:avLst/>
          </a:prstGeom>
          <a:noFill/>
          <a:ln w="9525">
            <a:noFill/>
            <a:miter lim="800000"/>
            <a:headEnd/>
            <a:tailEnd/>
          </a:ln>
          <a:effectLst/>
        </p:spPr>
      </p:pic>
      <p:sp>
        <p:nvSpPr>
          <p:cNvPr id="4" name="Shape 21">
            <a:extLst>
              <a:ext uri="{FF2B5EF4-FFF2-40B4-BE49-F238E27FC236}">
                <a16:creationId xmlns:a16="http://schemas.microsoft.com/office/drawing/2014/main" id="{F53F9E7B-EF8B-4BCE-881A-A004308D78E7}"/>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22</a:t>
            </a:fld>
            <a:endParaRPr lang="en" dirty="0"/>
          </a:p>
        </p:txBody>
      </p:sp>
    </p:spTree>
    <p:extLst>
      <p:ext uri="{BB962C8B-B14F-4D97-AF65-F5344CB8AC3E}">
        <p14:creationId xmlns:p14="http://schemas.microsoft.com/office/powerpoint/2010/main" val="4136903072"/>
      </p:ext>
    </p:extLst>
  </p:cSld>
  <p:clrMapOvr>
    <a:masterClrMapping/>
  </p:clrMapOvr>
  <p:transition spd="slow" advTm="64056">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Principles of Veda</a:t>
            </a:r>
            <a:r>
              <a:rPr lang="en-US" dirty="0"/>
              <a:t>a</a:t>
            </a:r>
            <a:r>
              <a:rPr lang="en" dirty="0"/>
              <a:t>nta</a:t>
            </a:r>
          </a:p>
        </p:txBody>
      </p:sp>
      <p:sp>
        <p:nvSpPr>
          <p:cNvPr id="59" name="Shape 59"/>
          <p:cNvSpPr txBox="1">
            <a:spLocks noGrp="1"/>
          </p:cNvSpPr>
          <p:nvPr>
            <p:ph type="body" idx="1"/>
          </p:nvPr>
        </p:nvSpPr>
        <p:spPr>
          <a:xfrm>
            <a:off x="457200" y="1123950"/>
            <a:ext cx="8610600" cy="3725699"/>
          </a:xfrm>
          <a:prstGeom prst="rect">
            <a:avLst/>
          </a:prstGeom>
        </p:spPr>
        <p:txBody>
          <a:bodyPr lIns="91425" tIns="91425" rIns="91425" bIns="91425" anchor="t" anchorCtr="0">
            <a:noAutofit/>
          </a:bodyPr>
          <a:lstStyle/>
          <a:p>
            <a:pPr marL="457200" indent="-419100">
              <a:buFont typeface="Arial"/>
              <a:buChar char="●"/>
            </a:pPr>
            <a:r>
              <a:rPr lang="en" sz="2800" dirty="0"/>
              <a:t>Jiva uses body, mind and intellect to make decisions and do action. Is responsible for action.</a:t>
            </a:r>
          </a:p>
          <a:p>
            <a:pPr marL="457200" indent="-419100">
              <a:buFont typeface="Arial"/>
              <a:buChar char="●"/>
            </a:pPr>
            <a:r>
              <a:rPr lang="en" sz="2800" dirty="0"/>
              <a:t>Isvara is omniscient, omnipotent and compassionate.</a:t>
            </a:r>
          </a:p>
          <a:p>
            <a:pPr marL="457200" indent="-419100">
              <a:buFont typeface="Arial"/>
              <a:buChar char="●"/>
            </a:pPr>
            <a:r>
              <a:rPr lang="en" sz="2800" dirty="0"/>
              <a:t>Prayer and austerities are also actions.</a:t>
            </a:r>
          </a:p>
          <a:p>
            <a:pPr marL="457200" indent="-419100">
              <a:buFont typeface="Arial"/>
              <a:buChar char="●"/>
            </a:pPr>
            <a:r>
              <a:rPr lang="en" sz="2800" dirty="0"/>
              <a:t>Karma is reflective. Wishing harm will bring harm.</a:t>
            </a:r>
          </a:p>
          <a:p>
            <a:pPr marL="457200" indent="-419100">
              <a:buFont typeface="Arial"/>
              <a:buChar char="●"/>
            </a:pPr>
            <a:r>
              <a:rPr lang="en" sz="2800" dirty="0"/>
              <a:t>Worldly desires keep the cycle going.</a:t>
            </a:r>
          </a:p>
          <a:p>
            <a:pPr marL="457200" indent="-419100">
              <a:buFont typeface="Arial"/>
              <a:buChar char="●"/>
            </a:pPr>
            <a:r>
              <a:rPr lang="en" sz="2800" dirty="0"/>
              <a:t>Complete freedom from worldly desires will lead to freedom from the cycle.</a:t>
            </a:r>
          </a:p>
        </p:txBody>
      </p:sp>
      <p:sp>
        <p:nvSpPr>
          <p:cNvPr id="4" name="Shape 21">
            <a:extLst>
              <a:ext uri="{FF2B5EF4-FFF2-40B4-BE49-F238E27FC236}">
                <a16:creationId xmlns:a16="http://schemas.microsoft.com/office/drawing/2014/main" id="{F4B2C4D2-DCF7-412B-8CFC-7500BD1FD68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23</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Evolution</a:t>
            </a:r>
            <a:endParaRPr lang="en" dirty="0"/>
          </a:p>
        </p:txBody>
      </p:sp>
      <p:sp>
        <p:nvSpPr>
          <p:cNvPr id="59" name="Shape 59"/>
          <p:cNvSpPr txBox="1">
            <a:spLocks noGrp="1"/>
          </p:cNvSpPr>
          <p:nvPr>
            <p:ph type="body" idx="1"/>
          </p:nvPr>
        </p:nvSpPr>
        <p:spPr>
          <a:xfrm>
            <a:off x="457200" y="1200150"/>
            <a:ext cx="8610600" cy="3725699"/>
          </a:xfrm>
          <a:prstGeom prst="rect">
            <a:avLst/>
          </a:prstGeom>
        </p:spPr>
        <p:txBody>
          <a:bodyPr lIns="91425" tIns="91425" rIns="91425" bIns="91425" anchor="t" anchorCtr="0">
            <a:noAutofit/>
          </a:bodyPr>
          <a:lstStyle/>
          <a:p>
            <a:pPr marL="457200" indent="-419100">
              <a:buFont typeface="Arial"/>
              <a:buChar char="●"/>
            </a:pPr>
            <a:r>
              <a:rPr lang="en" sz="2400" dirty="0"/>
              <a:t>Matter vs Life</a:t>
            </a:r>
          </a:p>
          <a:p>
            <a:pPr marL="457200" indent="-419100">
              <a:buFont typeface="Arial"/>
              <a:buChar char="●"/>
            </a:pPr>
            <a:r>
              <a:rPr lang="en" sz="2400" dirty="0"/>
              <a:t>Biological evolution</a:t>
            </a:r>
          </a:p>
          <a:p>
            <a:pPr marL="914400" lvl="1" indent="-457200">
              <a:buFont typeface="Wingdings" panose="05000000000000000000" pitchFamily="2" charset="2"/>
              <a:buChar char="§"/>
            </a:pPr>
            <a:r>
              <a:rPr lang="en" sz="2000" dirty="0"/>
              <a:t>Eat, sleep, self-protection, procreation</a:t>
            </a:r>
          </a:p>
          <a:p>
            <a:pPr marL="457200" indent="-419100">
              <a:buFont typeface="Arial"/>
              <a:buChar char="●"/>
            </a:pPr>
            <a:r>
              <a:rPr lang="en" sz="2400" dirty="0"/>
              <a:t>Technological, Cultural, Moral evolution</a:t>
            </a:r>
          </a:p>
          <a:p>
            <a:pPr marL="914400" lvl="1" indent="-457200">
              <a:buFont typeface="Wingdings" panose="05000000000000000000" pitchFamily="2" charset="2"/>
              <a:buChar char="§"/>
            </a:pPr>
            <a:r>
              <a:rPr lang="en" sz="2000" dirty="0"/>
              <a:t>Multiply consumption: tools, medicine, agriculture, gadgets</a:t>
            </a:r>
          </a:p>
          <a:p>
            <a:pPr marL="914400" lvl="1" indent="-457200">
              <a:buFont typeface="Wingdings" panose="05000000000000000000" pitchFamily="2" charset="2"/>
              <a:buChar char="§"/>
            </a:pPr>
            <a:r>
              <a:rPr lang="en" sz="2000" dirty="0"/>
              <a:t>Refine consumption: art, family, society, education</a:t>
            </a:r>
          </a:p>
          <a:p>
            <a:pPr marL="914400" lvl="1" indent="-457200">
              <a:buFont typeface="Wingdings" panose="05000000000000000000" pitchFamily="2" charset="2"/>
              <a:buChar char="§"/>
            </a:pPr>
            <a:r>
              <a:rPr lang="en" sz="2000" dirty="0"/>
              <a:t>Resist biological instincts: collaboration, affirmative action, fasting, continence, compassion, equanimity</a:t>
            </a:r>
          </a:p>
          <a:p>
            <a:pPr marL="457200" lvl="1" indent="-419100">
              <a:buFont typeface="Arial"/>
              <a:buChar char="●"/>
            </a:pPr>
            <a:r>
              <a:rPr lang="en" dirty="0"/>
              <a:t>Spiritual evolution</a:t>
            </a:r>
          </a:p>
          <a:p>
            <a:pPr marL="914400" lvl="1" indent="-457200">
              <a:buFont typeface="Wingdings" panose="05000000000000000000" pitchFamily="2" charset="2"/>
              <a:buChar char="§"/>
            </a:pPr>
            <a:r>
              <a:rPr lang="en" sz="2000" dirty="0"/>
              <a:t>Pinnacle of evolution and freedom</a:t>
            </a:r>
          </a:p>
          <a:p>
            <a:pPr marL="914400" lvl="1" indent="-457200">
              <a:buFont typeface="Wingdings" panose="05000000000000000000" pitchFamily="2" charset="2"/>
              <a:buChar char="§"/>
            </a:pPr>
            <a:r>
              <a:rPr lang="en" sz="2000" dirty="0"/>
              <a:t>Giveup individuality: dispassion, sacrifice, freedom from ego</a:t>
            </a:r>
          </a:p>
        </p:txBody>
      </p:sp>
      <p:sp>
        <p:nvSpPr>
          <p:cNvPr id="4" name="Shape 21">
            <a:extLst>
              <a:ext uri="{FF2B5EF4-FFF2-40B4-BE49-F238E27FC236}">
                <a16:creationId xmlns:a16="http://schemas.microsoft.com/office/drawing/2014/main" id="{4BC48774-5EF8-48A0-A744-0C43D4971D8B}"/>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24</a:t>
            </a:fld>
            <a:endParaRPr lang="en" dirty="0"/>
          </a:p>
        </p:txBody>
      </p:sp>
    </p:spTree>
    <p:custDataLst>
      <p:tags r:id="rId1"/>
    </p:custDataLst>
    <p:extLst>
      <p:ext uri="{BB962C8B-B14F-4D97-AF65-F5344CB8AC3E}">
        <p14:creationId xmlns:p14="http://schemas.microsoft.com/office/powerpoint/2010/main" val="807203792"/>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animEffect transition="in" filter="blinds(horizontal)">
                                      <p:cBhvr>
                                        <p:cTn id="15" dur="500"/>
                                        <p:tgtEl>
                                          <p:spTgt spid="5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9">
                                            <p:txEl>
                                              <p:pRg st="3" end="3"/>
                                            </p:txEl>
                                          </p:spTgt>
                                        </p:tgtEl>
                                        <p:attrNameLst>
                                          <p:attrName>style.visibility</p:attrName>
                                        </p:attrNameLst>
                                      </p:cBhvr>
                                      <p:to>
                                        <p:strVal val="visible"/>
                                      </p:to>
                                    </p:set>
                                    <p:animEffect transition="in" filter="blinds(horizontal)">
                                      <p:cBhvr>
                                        <p:cTn id="20" dur="500"/>
                                        <p:tgtEl>
                                          <p:spTgt spid="59">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blinds(horizontal)">
                                      <p:cBhvr>
                                        <p:cTn id="23" dur="500"/>
                                        <p:tgtEl>
                                          <p:spTgt spid="59">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9">
                                            <p:txEl>
                                              <p:pRg st="5" end="5"/>
                                            </p:txEl>
                                          </p:spTgt>
                                        </p:tgtEl>
                                        <p:attrNameLst>
                                          <p:attrName>style.visibility</p:attrName>
                                        </p:attrNameLst>
                                      </p:cBhvr>
                                      <p:to>
                                        <p:strVal val="visible"/>
                                      </p:to>
                                    </p:set>
                                    <p:animEffect transition="in" filter="blinds(horizontal)">
                                      <p:cBhvr>
                                        <p:cTn id="26" dur="500"/>
                                        <p:tgtEl>
                                          <p:spTgt spid="59">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blinds(horizontal)">
                                      <p:cBhvr>
                                        <p:cTn id="29" dur="500"/>
                                        <p:tgtEl>
                                          <p:spTgt spid="5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9">
                                            <p:txEl>
                                              <p:pRg st="7" end="7"/>
                                            </p:txEl>
                                          </p:spTgt>
                                        </p:tgtEl>
                                        <p:attrNameLst>
                                          <p:attrName>style.visibility</p:attrName>
                                        </p:attrNameLst>
                                      </p:cBhvr>
                                      <p:to>
                                        <p:strVal val="visible"/>
                                      </p:to>
                                    </p:set>
                                    <p:animEffect transition="in" filter="blinds(horizontal)">
                                      <p:cBhvr>
                                        <p:cTn id="34" dur="500"/>
                                        <p:tgtEl>
                                          <p:spTgt spid="59">
                                            <p:txEl>
                                              <p:pRg st="7" end="7"/>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9">
                                            <p:txEl>
                                              <p:pRg st="8" end="8"/>
                                            </p:txEl>
                                          </p:spTgt>
                                        </p:tgtEl>
                                        <p:attrNameLst>
                                          <p:attrName>style.visibility</p:attrName>
                                        </p:attrNameLst>
                                      </p:cBhvr>
                                      <p:to>
                                        <p:strVal val="visible"/>
                                      </p:to>
                                    </p:set>
                                    <p:animEffect transition="in" filter="blinds(horizontal)">
                                      <p:cBhvr>
                                        <p:cTn id="37" dur="500"/>
                                        <p:tgtEl>
                                          <p:spTgt spid="59">
                                            <p:txEl>
                                              <p:pRg st="8" end="8"/>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59">
                                            <p:txEl>
                                              <p:pRg st="9" end="9"/>
                                            </p:txEl>
                                          </p:spTgt>
                                        </p:tgtEl>
                                        <p:attrNameLst>
                                          <p:attrName>style.visibility</p:attrName>
                                        </p:attrNameLst>
                                      </p:cBhvr>
                                      <p:to>
                                        <p:strVal val="visible"/>
                                      </p:to>
                                    </p:set>
                                    <p:animEffect transition="in" filter="blinds(horizontal)">
                                      <p:cBhvr>
                                        <p:cTn id="40" dur="500"/>
                                        <p:tgtEl>
                                          <p:spTgt spid="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Morality</a:t>
            </a:r>
            <a:endParaRPr lang="en" dirty="0"/>
          </a:p>
        </p:txBody>
      </p:sp>
      <p:sp>
        <p:nvSpPr>
          <p:cNvPr id="59" name="Shape 59"/>
          <p:cNvSpPr txBox="1">
            <a:spLocks noGrp="1"/>
          </p:cNvSpPr>
          <p:nvPr>
            <p:ph type="body" idx="1"/>
          </p:nvPr>
        </p:nvSpPr>
        <p:spPr>
          <a:xfrm>
            <a:off x="457200" y="1200150"/>
            <a:ext cx="8610600" cy="3725699"/>
          </a:xfrm>
          <a:prstGeom prst="rect">
            <a:avLst/>
          </a:prstGeom>
        </p:spPr>
        <p:txBody>
          <a:bodyPr lIns="91425" tIns="91425" rIns="91425" bIns="91425" anchor="t" anchorCtr="0">
            <a:noAutofit/>
          </a:bodyPr>
          <a:lstStyle/>
          <a:p>
            <a:pPr marL="457200" indent="-419100">
              <a:buFont typeface="Arial"/>
              <a:buChar char="●"/>
            </a:pPr>
            <a:r>
              <a:rPr lang="en" sz="2400" dirty="0"/>
              <a:t>Is there a universal standard for morality?</a:t>
            </a:r>
          </a:p>
          <a:p>
            <a:pPr marL="914400" lvl="1" indent="-457200">
              <a:buFont typeface="Wingdings" panose="05000000000000000000" pitchFamily="2" charset="2"/>
              <a:buChar char="§"/>
            </a:pPr>
            <a:r>
              <a:rPr lang="en" sz="1800" dirty="0"/>
              <a:t>Whatever you do, will come back to you.</a:t>
            </a:r>
          </a:p>
          <a:p>
            <a:pPr marL="914400" lvl="1" indent="-457200">
              <a:buFont typeface="Wingdings" panose="05000000000000000000" pitchFamily="2" charset="2"/>
              <a:buChar char="§"/>
            </a:pPr>
            <a:r>
              <a:rPr lang="en" sz="1800" dirty="0"/>
              <a:t>Whatever you do, you actually are doing to your own higher self.</a:t>
            </a:r>
          </a:p>
          <a:p>
            <a:pPr marL="457200" indent="-419100">
              <a:buFont typeface="Arial"/>
              <a:buChar char="●"/>
            </a:pPr>
            <a:r>
              <a:rPr lang="en" sz="2400" dirty="0"/>
              <a:t>Golden Rule (Gita 6.32)</a:t>
            </a:r>
          </a:p>
          <a:p>
            <a:pPr marL="914400" lvl="1" indent="-457200">
              <a:buFont typeface="Wingdings" panose="05000000000000000000" pitchFamily="2" charset="2"/>
              <a:buChar char="§"/>
            </a:pPr>
            <a:r>
              <a:rPr lang="en" sz="1800" dirty="0"/>
              <a:t>Do unto others what you would like others to do to you.</a:t>
            </a:r>
          </a:p>
          <a:p>
            <a:pPr marL="457200" lvl="1" indent="-419100">
              <a:buFont typeface="Arial"/>
              <a:buChar char="●"/>
            </a:pPr>
            <a:r>
              <a:rPr lang="en" dirty="0"/>
              <a:t>Farsight Rule (Gita 18.36-39)</a:t>
            </a:r>
          </a:p>
          <a:p>
            <a:pPr marL="914400" lvl="1" indent="-457200">
              <a:buFont typeface="Wingdings" panose="05000000000000000000" pitchFamily="2" charset="2"/>
              <a:buChar char="§"/>
            </a:pPr>
            <a:r>
              <a:rPr lang="en" sz="1800" dirty="0"/>
              <a:t>Seek greater gain in the long term at the cost of some loss in the short term.</a:t>
            </a:r>
          </a:p>
          <a:p>
            <a:pPr marL="457200" lvl="1" indent="-419100">
              <a:buFont typeface="Arial"/>
              <a:buChar char="●"/>
            </a:pPr>
            <a:r>
              <a:rPr lang="en" dirty="0"/>
              <a:t>Selfish vs Selfless (Gita 18.23-25)</a:t>
            </a:r>
          </a:p>
          <a:p>
            <a:pPr marL="914400" lvl="1" indent="-457200">
              <a:buFont typeface="Wingdings" panose="05000000000000000000" pitchFamily="2" charset="2"/>
              <a:buChar char="§"/>
            </a:pPr>
            <a:r>
              <a:rPr lang="en" sz="1800" dirty="0"/>
              <a:t>“To be selfish is immoral; to be unselfish is moral.” Swami Vivekananda</a:t>
            </a:r>
          </a:p>
          <a:p>
            <a:pPr marL="914400" indent="-457200">
              <a:buFont typeface="Wingdings" panose="05000000000000000000" pitchFamily="2" charset="2"/>
              <a:buChar char="§"/>
            </a:pPr>
            <a:endParaRPr lang="en" sz="2400" dirty="0"/>
          </a:p>
        </p:txBody>
      </p:sp>
      <p:sp>
        <p:nvSpPr>
          <p:cNvPr id="4" name="Shape 21">
            <a:extLst>
              <a:ext uri="{FF2B5EF4-FFF2-40B4-BE49-F238E27FC236}">
                <a16:creationId xmlns:a16="http://schemas.microsoft.com/office/drawing/2014/main" id="{83E1BE37-6956-4963-9BC7-AD6B2247650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25</a:t>
            </a:fld>
            <a:endParaRPr lang="en" dirty="0"/>
          </a:p>
        </p:txBody>
      </p:sp>
    </p:spTree>
    <p:custDataLst>
      <p:tags r:id="rId1"/>
    </p:custDataLst>
    <p:extLst>
      <p:ext uri="{BB962C8B-B14F-4D97-AF65-F5344CB8AC3E}">
        <p14:creationId xmlns:p14="http://schemas.microsoft.com/office/powerpoint/2010/main" val="3818384010"/>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9">
                                            <p:txEl>
                                              <p:pRg st="3" end="3"/>
                                            </p:txEl>
                                          </p:spTgt>
                                        </p:tgtEl>
                                        <p:attrNameLst>
                                          <p:attrName>style.visibility</p:attrName>
                                        </p:attrNameLst>
                                      </p:cBhvr>
                                      <p:to>
                                        <p:strVal val="visible"/>
                                      </p:to>
                                    </p:set>
                                    <p:animEffect transition="in" filter="blinds(horizontal)">
                                      <p:cBhvr>
                                        <p:cTn id="18" dur="500"/>
                                        <p:tgtEl>
                                          <p:spTgt spid="59">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9">
                                            <p:txEl>
                                              <p:pRg st="4" end="4"/>
                                            </p:txEl>
                                          </p:spTgt>
                                        </p:tgtEl>
                                        <p:attrNameLst>
                                          <p:attrName>style.visibility</p:attrName>
                                        </p:attrNameLst>
                                      </p:cBhvr>
                                      <p:to>
                                        <p:strVal val="visible"/>
                                      </p:to>
                                    </p:set>
                                    <p:animEffect transition="in" filter="blinds(horizontal)">
                                      <p:cBhvr>
                                        <p:cTn id="21" dur="500"/>
                                        <p:tgtEl>
                                          <p:spTgt spid="5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9">
                                            <p:txEl>
                                              <p:pRg st="5" end="5"/>
                                            </p:txEl>
                                          </p:spTgt>
                                        </p:tgtEl>
                                        <p:attrNameLst>
                                          <p:attrName>style.visibility</p:attrName>
                                        </p:attrNameLst>
                                      </p:cBhvr>
                                      <p:to>
                                        <p:strVal val="visible"/>
                                      </p:to>
                                    </p:set>
                                    <p:animEffect transition="in" filter="blinds(horizontal)">
                                      <p:cBhvr>
                                        <p:cTn id="26" dur="500"/>
                                        <p:tgtEl>
                                          <p:spTgt spid="59">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blinds(horizontal)">
                                      <p:cBhvr>
                                        <p:cTn id="29" dur="500"/>
                                        <p:tgtEl>
                                          <p:spTgt spid="5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59">
                                            <p:txEl>
                                              <p:pRg st="7" end="7"/>
                                            </p:txEl>
                                          </p:spTgt>
                                        </p:tgtEl>
                                        <p:attrNameLst>
                                          <p:attrName>style.visibility</p:attrName>
                                        </p:attrNameLst>
                                      </p:cBhvr>
                                      <p:to>
                                        <p:strVal val="visible"/>
                                      </p:to>
                                    </p:set>
                                    <p:animEffect transition="in" filter="blinds(horizontal)">
                                      <p:cBhvr>
                                        <p:cTn id="34" dur="500"/>
                                        <p:tgtEl>
                                          <p:spTgt spid="59">
                                            <p:txEl>
                                              <p:pRg st="7" end="7"/>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9">
                                            <p:txEl>
                                              <p:pRg st="8" end="8"/>
                                            </p:txEl>
                                          </p:spTgt>
                                        </p:tgtEl>
                                        <p:attrNameLst>
                                          <p:attrName>style.visibility</p:attrName>
                                        </p:attrNameLst>
                                      </p:cBhvr>
                                      <p:to>
                                        <p:strVal val="visible"/>
                                      </p:to>
                                    </p:set>
                                    <p:animEffect transition="in" filter="blinds(horizontal)">
                                      <p:cBhvr>
                                        <p:cTn id="37" dur="500"/>
                                        <p:tgtEl>
                                          <p:spTgt spid="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Morality</a:t>
            </a:r>
            <a:endParaRPr lang="en" dirty="0"/>
          </a:p>
        </p:txBody>
      </p:sp>
      <p:sp>
        <p:nvSpPr>
          <p:cNvPr id="59" name="Shape 59"/>
          <p:cNvSpPr txBox="1">
            <a:spLocks noGrp="1"/>
          </p:cNvSpPr>
          <p:nvPr>
            <p:ph type="body" idx="1"/>
          </p:nvPr>
        </p:nvSpPr>
        <p:spPr>
          <a:xfrm>
            <a:off x="457200" y="1200150"/>
            <a:ext cx="8610600" cy="3725699"/>
          </a:xfrm>
          <a:prstGeom prst="rect">
            <a:avLst/>
          </a:prstGeom>
        </p:spPr>
        <p:txBody>
          <a:bodyPr lIns="91425" tIns="91425" rIns="91425" bIns="91425" anchor="t" anchorCtr="0">
            <a:noAutofit/>
          </a:bodyPr>
          <a:lstStyle/>
          <a:p>
            <a:pPr marL="457200" lvl="1" indent="-419100">
              <a:buFont typeface="Arial"/>
              <a:buChar char="●"/>
            </a:pPr>
            <a:r>
              <a:rPr lang="en" dirty="0"/>
              <a:t>Identity</a:t>
            </a:r>
            <a:r>
              <a:rPr lang="en" sz="1800" dirty="0"/>
              <a:t> </a:t>
            </a:r>
            <a:r>
              <a:rPr lang="en" dirty="0"/>
              <a:t>Rule (Gita 18.20-22)</a:t>
            </a:r>
          </a:p>
          <a:p>
            <a:pPr marL="914400" lvl="1" indent="-457200">
              <a:buFont typeface="Wingdings" panose="05000000000000000000" pitchFamily="2" charset="2"/>
              <a:buChar char="§"/>
            </a:pPr>
            <a:r>
              <a:rPr lang="en" sz="1800" dirty="0"/>
              <a:t>Whatever is done by identifying yourself and others as mind, and not body is good.</a:t>
            </a:r>
          </a:p>
          <a:p>
            <a:pPr marL="457200" lvl="1" indent="-419100">
              <a:buFont typeface="Arial"/>
              <a:buChar char="●"/>
            </a:pPr>
            <a:r>
              <a:rPr lang="en" dirty="0"/>
              <a:t>Ideal Person Rule (Gita 3.21,25,26)</a:t>
            </a:r>
          </a:p>
          <a:p>
            <a:pPr marL="914400" lvl="1" indent="-457200">
              <a:buFont typeface="Wingdings" panose="05000000000000000000" pitchFamily="2" charset="2"/>
              <a:buChar char="§"/>
            </a:pPr>
            <a:r>
              <a:rPr lang="en" sz="1800" dirty="0"/>
              <a:t>What would Rama/Buddha/Vivekananda/… do?</a:t>
            </a:r>
          </a:p>
          <a:p>
            <a:pPr marL="457200" lvl="1" indent="-419100">
              <a:buFont typeface="Arial"/>
              <a:buChar char="●"/>
            </a:pPr>
            <a:r>
              <a:rPr lang="en" dirty="0"/>
              <a:t>Self Declaration Rule (Gita 11.36)</a:t>
            </a:r>
          </a:p>
          <a:p>
            <a:pPr marL="914400" lvl="1" indent="-457200">
              <a:buFont typeface="Wingdings" panose="05000000000000000000" pitchFamily="2" charset="2"/>
              <a:buChar char="§"/>
            </a:pPr>
            <a:r>
              <a:rPr lang="en" sz="1800" dirty="0"/>
              <a:t>Can you proudly tell what you did to your mother?</a:t>
            </a:r>
          </a:p>
          <a:p>
            <a:pPr marL="457200" lvl="1" indent="-419100">
              <a:buFont typeface="Arial"/>
              <a:buChar char="●"/>
            </a:pPr>
            <a:r>
              <a:rPr lang="en" dirty="0"/>
              <a:t>Buddha’s Rule</a:t>
            </a:r>
          </a:p>
          <a:p>
            <a:pPr marL="914400" lvl="1" indent="-457200">
              <a:buFont typeface="Wingdings" panose="05000000000000000000" pitchFamily="2" charset="2"/>
              <a:buChar char="§"/>
            </a:pPr>
            <a:r>
              <a:rPr lang="en" sz="1800" dirty="0"/>
              <a:t>bahu jana sukhaaya bahu jana hitaaya</a:t>
            </a:r>
          </a:p>
          <a:p>
            <a:pPr marL="914400" lvl="1" indent="-457200">
              <a:buFont typeface="Wingdings" panose="05000000000000000000" pitchFamily="2" charset="2"/>
              <a:buChar char="§"/>
            </a:pPr>
            <a:r>
              <a:rPr lang="en" sz="1800" dirty="0"/>
              <a:t>Greatest good for the greatest number of people for greatest length of time.</a:t>
            </a:r>
          </a:p>
        </p:txBody>
      </p:sp>
      <p:sp>
        <p:nvSpPr>
          <p:cNvPr id="4" name="Shape 21">
            <a:extLst>
              <a:ext uri="{FF2B5EF4-FFF2-40B4-BE49-F238E27FC236}">
                <a16:creationId xmlns:a16="http://schemas.microsoft.com/office/drawing/2014/main" id="{83E1BE37-6956-4963-9BC7-AD6B2247650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26</a:t>
            </a:fld>
            <a:endParaRPr lang="en" dirty="0"/>
          </a:p>
        </p:txBody>
      </p:sp>
    </p:spTree>
    <p:custDataLst>
      <p:tags r:id="rId1"/>
    </p:custDataLst>
    <p:extLst>
      <p:ext uri="{BB962C8B-B14F-4D97-AF65-F5344CB8AC3E}">
        <p14:creationId xmlns:p14="http://schemas.microsoft.com/office/powerpoint/2010/main" val="3860346531"/>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animEffect transition="in" filter="blinds(horizontal)">
                                      <p:cBhvr>
                                        <p:cTn id="15" dur="500"/>
                                        <p:tgtEl>
                                          <p:spTgt spid="59">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9">
                                            <p:txEl>
                                              <p:pRg st="3" end="3"/>
                                            </p:txEl>
                                          </p:spTgt>
                                        </p:tgtEl>
                                        <p:attrNameLst>
                                          <p:attrName>style.visibility</p:attrName>
                                        </p:attrNameLst>
                                      </p:cBhvr>
                                      <p:to>
                                        <p:strVal val="visible"/>
                                      </p:to>
                                    </p:set>
                                    <p:animEffect transition="in" filter="blinds(horizontal)">
                                      <p:cBhvr>
                                        <p:cTn id="18" dur="500"/>
                                        <p:tgtEl>
                                          <p:spTgt spid="5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blinds(horizontal)">
                                      <p:cBhvr>
                                        <p:cTn id="23" dur="500"/>
                                        <p:tgtEl>
                                          <p:spTgt spid="59">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9">
                                            <p:txEl>
                                              <p:pRg st="5" end="5"/>
                                            </p:txEl>
                                          </p:spTgt>
                                        </p:tgtEl>
                                        <p:attrNameLst>
                                          <p:attrName>style.visibility</p:attrName>
                                        </p:attrNameLst>
                                      </p:cBhvr>
                                      <p:to>
                                        <p:strVal val="visible"/>
                                      </p:to>
                                    </p:set>
                                    <p:animEffect transition="in" filter="blinds(horizontal)">
                                      <p:cBhvr>
                                        <p:cTn id="26" dur="500"/>
                                        <p:tgtEl>
                                          <p:spTgt spid="5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animEffect transition="in" filter="blinds(horizontal)">
                                      <p:cBhvr>
                                        <p:cTn id="31" dur="500"/>
                                        <p:tgtEl>
                                          <p:spTgt spid="59">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59">
                                            <p:txEl>
                                              <p:pRg st="7" end="7"/>
                                            </p:txEl>
                                          </p:spTgt>
                                        </p:tgtEl>
                                        <p:attrNameLst>
                                          <p:attrName>style.visibility</p:attrName>
                                        </p:attrNameLst>
                                      </p:cBhvr>
                                      <p:to>
                                        <p:strVal val="visible"/>
                                      </p:to>
                                    </p:set>
                                    <p:animEffect transition="in" filter="blinds(horizontal)">
                                      <p:cBhvr>
                                        <p:cTn id="34" dur="500"/>
                                        <p:tgtEl>
                                          <p:spTgt spid="59">
                                            <p:txEl>
                                              <p:pRg st="7" end="7"/>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59">
                                            <p:txEl>
                                              <p:pRg st="8" end="8"/>
                                            </p:txEl>
                                          </p:spTgt>
                                        </p:tgtEl>
                                        <p:attrNameLst>
                                          <p:attrName>style.visibility</p:attrName>
                                        </p:attrNameLst>
                                      </p:cBhvr>
                                      <p:to>
                                        <p:strVal val="visible"/>
                                      </p:to>
                                    </p:set>
                                    <p:animEffect transition="in" filter="blinds(horizontal)">
                                      <p:cBhvr>
                                        <p:cTn id="37" dur="500"/>
                                        <p:tgtEl>
                                          <p:spTgt spid="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Six Questions - </a:t>
            </a:r>
            <a:r>
              <a:rPr lang="en-US" dirty="0" err="1"/>
              <a:t>Vedaanta</a:t>
            </a:r>
            <a:endParaRPr lang="en" dirty="0"/>
          </a:p>
        </p:txBody>
      </p:sp>
      <p:sp>
        <p:nvSpPr>
          <p:cNvPr id="59" name="Shape 59"/>
          <p:cNvSpPr txBox="1">
            <a:spLocks noGrp="1"/>
          </p:cNvSpPr>
          <p:nvPr>
            <p:ph type="body" idx="1"/>
          </p:nvPr>
        </p:nvSpPr>
        <p:spPr>
          <a:xfrm>
            <a:off x="304800" y="1504951"/>
            <a:ext cx="8382000" cy="320040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mj-lt"/>
              <a:buAutoNum type="arabicPeriod"/>
            </a:pPr>
            <a:r>
              <a:rPr lang="en" sz="3200" dirty="0"/>
              <a:t>What is the nature of the individual (me)?</a:t>
            </a:r>
          </a:p>
          <a:p>
            <a:pPr marL="552450" lvl="0" indent="-514350" rtl="0">
              <a:spcBef>
                <a:spcPts val="0"/>
              </a:spcBef>
              <a:buClr>
                <a:schemeClr val="dk1"/>
              </a:buClr>
              <a:buSzPct val="100000"/>
              <a:buFont typeface="+mj-lt"/>
              <a:buAutoNum type="arabicPeriod"/>
            </a:pPr>
            <a:r>
              <a:rPr lang="en" sz="3200" dirty="0"/>
              <a:t>What is the nature of God?</a:t>
            </a:r>
          </a:p>
          <a:p>
            <a:pPr marL="552450" lvl="0" indent="-514350" rtl="0">
              <a:spcBef>
                <a:spcPts val="0"/>
              </a:spcBef>
              <a:buClr>
                <a:schemeClr val="dk1"/>
              </a:buClr>
              <a:buSzPct val="100000"/>
              <a:buFont typeface="+mj-lt"/>
              <a:buAutoNum type="arabicPeriod"/>
            </a:pPr>
            <a:r>
              <a:rPr lang="en" sz="3200" dirty="0"/>
              <a:t>What is the nature of the world?</a:t>
            </a:r>
          </a:p>
          <a:p>
            <a:pPr marL="552450" lvl="0" indent="-514350" rtl="0">
              <a:spcBef>
                <a:spcPts val="0"/>
              </a:spcBef>
              <a:buClr>
                <a:schemeClr val="dk1"/>
              </a:buClr>
              <a:buSzPct val="100000"/>
              <a:buFont typeface="+mj-lt"/>
              <a:buAutoNum type="arabicPeriod"/>
            </a:pPr>
            <a:r>
              <a:rPr lang="en" sz="3200" dirty="0"/>
              <a:t>Why is there human suffering?</a:t>
            </a:r>
          </a:p>
          <a:p>
            <a:pPr marL="552450" lvl="0" indent="-514350" rtl="0">
              <a:spcBef>
                <a:spcPts val="0"/>
              </a:spcBef>
              <a:buClr>
                <a:schemeClr val="dk1"/>
              </a:buClr>
              <a:buSzPct val="100000"/>
              <a:buFont typeface="+mj-lt"/>
              <a:buAutoNum type="arabicPeriod"/>
            </a:pPr>
            <a:r>
              <a:rPr lang="en" sz="3200" dirty="0"/>
              <a:t>What is the state beyond suffering?</a:t>
            </a:r>
          </a:p>
          <a:p>
            <a:pPr marL="552450" lvl="0" indent="-514350">
              <a:spcBef>
                <a:spcPts val="0"/>
              </a:spcBef>
              <a:buClr>
                <a:schemeClr val="dk1"/>
              </a:buClr>
              <a:buSzPct val="100000"/>
              <a:buFont typeface="+mj-lt"/>
              <a:buAutoNum type="arabicPeriod"/>
            </a:pPr>
            <a:r>
              <a:rPr lang="en" sz="3200" dirty="0"/>
              <a:t>What is the means to that state?</a:t>
            </a:r>
          </a:p>
        </p:txBody>
      </p:sp>
      <p:sp>
        <p:nvSpPr>
          <p:cNvPr id="4" name="Shape 21">
            <a:extLst>
              <a:ext uri="{FF2B5EF4-FFF2-40B4-BE49-F238E27FC236}">
                <a16:creationId xmlns:a16="http://schemas.microsoft.com/office/drawing/2014/main" id="{94A24EC3-6CF1-4148-8662-E63527CA108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27</a:t>
            </a:fld>
            <a:endParaRPr lang="en" dirty="0"/>
          </a:p>
        </p:txBody>
      </p:sp>
    </p:spTree>
    <p:custDataLst>
      <p:tags r:id="rId1"/>
    </p:custDataLst>
    <p:extLst>
      <p:ext uri="{BB962C8B-B14F-4D97-AF65-F5344CB8AC3E}">
        <p14:creationId xmlns:p14="http://schemas.microsoft.com/office/powerpoint/2010/main" val="1375431801"/>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Einstein talks </a:t>
            </a:r>
            <a:r>
              <a:rPr lang="en-US" dirty="0" err="1"/>
              <a:t>Vedaanta</a:t>
            </a:r>
            <a:r>
              <a:rPr lang="en-US" dirty="0"/>
              <a:t>!</a:t>
            </a:r>
          </a:p>
        </p:txBody>
      </p:sp>
      <p:sp>
        <p:nvSpPr>
          <p:cNvPr id="3" name="Text Placeholder 2"/>
          <p:cNvSpPr>
            <a:spLocks noGrp="1"/>
          </p:cNvSpPr>
          <p:nvPr>
            <p:ph type="body" idx="1"/>
          </p:nvPr>
        </p:nvSpPr>
        <p:spPr>
          <a:xfrm>
            <a:off x="76200" y="1200150"/>
            <a:ext cx="8915400" cy="3725699"/>
          </a:xfrm>
        </p:spPr>
        <p:txBody>
          <a:bodyPr/>
          <a:lstStyle/>
          <a:p>
            <a:r>
              <a:rPr lang="en-US" sz="2000" dirty="0"/>
              <a:t>A human being is part of the whole called by us universe, a part limited in time and space. We experience ourselves, our thoughts and feelings as something separate from the rest. A kind of optical delusion of consciousness. This delusion is a kind of prison for us, restricting us to our personal desires and to affection for a few persons nearest to us. Our task must be to free ourselves from the prison by widening our circle of compassion to embrace all living creatures and the whole of nature in its beauty. The true value of a human being is determined primarily by the measure and the sense in which they have obtained liberation from the self.</a:t>
            </a:r>
          </a:p>
          <a:p>
            <a:endParaRPr lang="en-US" sz="2000" dirty="0"/>
          </a:p>
          <a:p>
            <a:r>
              <a:rPr lang="en-US" sz="2000" dirty="0"/>
              <a:t>- Albert Einstein</a:t>
            </a:r>
            <a:endParaRPr lang="en-US" sz="2800" dirty="0"/>
          </a:p>
        </p:txBody>
      </p:sp>
      <p:sp>
        <p:nvSpPr>
          <p:cNvPr id="4" name="Shape 21">
            <a:extLst>
              <a:ext uri="{FF2B5EF4-FFF2-40B4-BE49-F238E27FC236}">
                <a16:creationId xmlns:a16="http://schemas.microsoft.com/office/drawing/2014/main" id="{5A0521C3-D063-4696-83F9-C09907BF37E6}"/>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28</a:t>
            </a:fld>
            <a:endParaRPr lang="en" dirty="0"/>
          </a:p>
        </p:txBody>
      </p:sp>
    </p:spTree>
    <p:extLst>
      <p:ext uri="{BB962C8B-B14F-4D97-AF65-F5344CB8AC3E}">
        <p14:creationId xmlns:p14="http://schemas.microsoft.com/office/powerpoint/2010/main" val="8042957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Time for a break </a:t>
            </a:r>
            <a:r>
              <a:rPr lang="en" dirty="0"/>
              <a:t>!!!</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38100"/>
            <a:r>
              <a:rPr lang="en" dirty="0"/>
              <a:t>http://www.practicalphilosophy.in</a:t>
            </a:r>
          </a:p>
          <a:p>
            <a:pPr marL="457200" indent="-419100">
              <a:buFont typeface="Arial"/>
              <a:buChar char="●"/>
            </a:pPr>
            <a:endParaRPr lang="en" dirty="0"/>
          </a:p>
          <a:p>
            <a:pPr marL="457200" lvl="0" indent="-419100" rtl="0">
              <a:spcBef>
                <a:spcPts val="0"/>
              </a:spcBef>
              <a:buClr>
                <a:schemeClr val="dk1"/>
              </a:buClr>
              <a:buSzPct val="100000"/>
              <a:buFont typeface="Arial"/>
              <a:buChar char="●"/>
            </a:pPr>
            <a:endParaRPr lang="en" dirty="0"/>
          </a:p>
          <a:p>
            <a:pPr marL="457200" lvl="0" indent="-419100" rtl="0">
              <a:spcBef>
                <a:spcPts val="0"/>
              </a:spcBef>
              <a:buClr>
                <a:schemeClr val="dk1"/>
              </a:buClr>
              <a:buSzPct val="100000"/>
              <a:buFont typeface="Arial"/>
              <a:buChar char="●"/>
            </a:pPr>
            <a:endParaRPr lang="en" dirty="0"/>
          </a:p>
        </p:txBody>
      </p:sp>
    </p:spTree>
    <p:custDataLst>
      <p:tags r:id="rId1"/>
    </p:custDataLst>
    <p:extLst>
      <p:ext uri="{BB962C8B-B14F-4D97-AF65-F5344CB8AC3E}">
        <p14:creationId xmlns:p14="http://schemas.microsoft.com/office/powerpoint/2010/main" val="3639124260"/>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6" end="6"/>
                                            </p:txEl>
                                          </p:spTgt>
                                        </p:tgtEl>
                                        <p:attrNameLst>
                                          <p:attrName>style.visibility</p:attrName>
                                        </p:attrNameLst>
                                      </p:cBhvr>
                                      <p:to>
                                        <p:strVal val="visible"/>
                                      </p:to>
                                    </p:set>
                                    <p:animEffect transition="in" filter="blinds(horizontal)">
                                      <p:cBhvr>
                                        <p:cTn id="7"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a:t>Search of Truth</a:t>
            </a:r>
          </a:p>
        </p:txBody>
      </p:sp>
      <p:sp>
        <p:nvSpPr>
          <p:cNvPr id="53" name="Shape 53"/>
          <p:cNvSpPr txBox="1">
            <a:spLocks noGrp="1"/>
          </p:cNvSpPr>
          <p:nvPr>
            <p:ph type="body" idx="1"/>
          </p:nvPr>
        </p:nvSpPr>
        <p:spPr>
          <a:xfrm>
            <a:off x="3886200" y="1200150"/>
            <a:ext cx="4800600" cy="3725699"/>
          </a:xfrm>
          <a:prstGeom prst="rect">
            <a:avLst/>
          </a:prstGeom>
        </p:spPr>
        <p:txBody>
          <a:bodyPr lIns="91425" tIns="91425" rIns="91425" bIns="91425" anchor="t" anchorCtr="0">
            <a:noAutofit/>
          </a:bodyPr>
          <a:lstStyle/>
          <a:p>
            <a:pPr rtl="0">
              <a:spcBef>
                <a:spcPts val="0"/>
              </a:spcBef>
              <a:buNone/>
            </a:pPr>
            <a:r>
              <a:rPr lang="en" sz="2400" dirty="0"/>
              <a:t>If you expect any benefits from your search, material, mental or spiritual, you have missed the point. Truth gives no advantage. It gives you no higher status, no power over others; all you get is truth and the freedom from the false.</a:t>
            </a:r>
          </a:p>
          <a:p>
            <a:pPr lvl="0" rtl="0">
              <a:spcBef>
                <a:spcPts val="0"/>
              </a:spcBef>
              <a:buNone/>
            </a:pPr>
            <a:endParaRPr sz="2400" dirty="0"/>
          </a:p>
          <a:p>
            <a:pPr marL="457200" lvl="0" indent="-419100">
              <a:spcBef>
                <a:spcPts val="0"/>
              </a:spcBef>
              <a:buClr>
                <a:schemeClr val="dk1"/>
              </a:buClr>
              <a:buSzPct val="100000"/>
              <a:buFont typeface="Georgia"/>
              <a:buChar char="-"/>
            </a:pPr>
            <a:r>
              <a:rPr lang="en" sz="2400" dirty="0"/>
              <a:t>Sri Nisargadatta Maharaj</a:t>
            </a:r>
          </a:p>
        </p:txBody>
      </p:sp>
      <p:pic>
        <p:nvPicPr>
          <p:cNvPr id="3" name="Picture 2">
            <a:extLst>
              <a:ext uri="{FF2B5EF4-FFF2-40B4-BE49-F238E27FC236}">
                <a16:creationId xmlns:a16="http://schemas.microsoft.com/office/drawing/2014/main" id="{A4004664-6B70-4EBC-82D2-B0399F6DD4B1}"/>
              </a:ext>
            </a:extLst>
          </p:cNvPr>
          <p:cNvPicPr>
            <a:picLocks noChangeAspect="1"/>
          </p:cNvPicPr>
          <p:nvPr/>
        </p:nvPicPr>
        <p:blipFill>
          <a:blip r:embed="rId3"/>
          <a:stretch>
            <a:fillRect/>
          </a:stretch>
        </p:blipFill>
        <p:spPr>
          <a:xfrm>
            <a:off x="685800" y="1385075"/>
            <a:ext cx="2694432" cy="3355848"/>
          </a:xfrm>
          <a:prstGeom prst="rect">
            <a:avLst/>
          </a:prstGeom>
        </p:spPr>
      </p:pic>
      <p:sp>
        <p:nvSpPr>
          <p:cNvPr id="5" name="Shape 21">
            <a:extLst>
              <a:ext uri="{FF2B5EF4-FFF2-40B4-BE49-F238E27FC236}">
                <a16:creationId xmlns:a16="http://schemas.microsoft.com/office/drawing/2014/main" id="{0C5E938F-5BD6-4477-97FC-9893AA515C96}"/>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a:t>
            </a:fld>
            <a:endParaRPr lang="en" dirty="0"/>
          </a:p>
        </p:txBody>
      </p:sp>
    </p:spTree>
  </p:cSld>
  <p:clrMapOvr>
    <a:masterClrMapping/>
  </p:clrMapOvr>
  <p:transition spd="slow" advClick="0">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Six Questions - </a:t>
            </a:r>
            <a:r>
              <a:rPr lang="en-US" dirty="0"/>
              <a:t>Exercise</a:t>
            </a:r>
            <a:endParaRPr lang="en" dirty="0"/>
          </a:p>
        </p:txBody>
      </p:sp>
      <p:sp>
        <p:nvSpPr>
          <p:cNvPr id="59" name="Shape 59"/>
          <p:cNvSpPr txBox="1">
            <a:spLocks noGrp="1"/>
          </p:cNvSpPr>
          <p:nvPr>
            <p:ph type="body" idx="1"/>
          </p:nvPr>
        </p:nvSpPr>
        <p:spPr>
          <a:xfrm>
            <a:off x="304800" y="1504951"/>
            <a:ext cx="8382000" cy="320040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mj-lt"/>
              <a:buAutoNum type="arabicPeriod"/>
            </a:pPr>
            <a:r>
              <a:rPr lang="en" sz="3200" dirty="0"/>
              <a:t>What is the nature of the individual (me)?</a:t>
            </a:r>
          </a:p>
          <a:p>
            <a:pPr marL="552450" lvl="0" indent="-514350" rtl="0">
              <a:spcBef>
                <a:spcPts val="0"/>
              </a:spcBef>
              <a:buClr>
                <a:schemeClr val="dk1"/>
              </a:buClr>
              <a:buSzPct val="100000"/>
              <a:buFont typeface="+mj-lt"/>
              <a:buAutoNum type="arabicPeriod"/>
            </a:pPr>
            <a:r>
              <a:rPr lang="en" sz="3200" dirty="0"/>
              <a:t>What is the nature of God?</a:t>
            </a:r>
          </a:p>
          <a:p>
            <a:pPr marL="552450" lvl="0" indent="-514350" rtl="0">
              <a:spcBef>
                <a:spcPts val="0"/>
              </a:spcBef>
              <a:buClr>
                <a:schemeClr val="dk1"/>
              </a:buClr>
              <a:buSzPct val="100000"/>
              <a:buFont typeface="+mj-lt"/>
              <a:buAutoNum type="arabicPeriod"/>
            </a:pPr>
            <a:r>
              <a:rPr lang="en" sz="3200" dirty="0"/>
              <a:t>What is the nature of the world?</a:t>
            </a:r>
          </a:p>
          <a:p>
            <a:pPr marL="552450" lvl="0" indent="-514350" rtl="0">
              <a:spcBef>
                <a:spcPts val="0"/>
              </a:spcBef>
              <a:buClr>
                <a:schemeClr val="dk1"/>
              </a:buClr>
              <a:buSzPct val="100000"/>
              <a:buFont typeface="+mj-lt"/>
              <a:buAutoNum type="arabicPeriod"/>
            </a:pPr>
            <a:r>
              <a:rPr lang="en" sz="3200" dirty="0"/>
              <a:t>Why is there human suffering?</a:t>
            </a:r>
          </a:p>
          <a:p>
            <a:pPr marL="552450" lvl="0" indent="-514350" rtl="0">
              <a:spcBef>
                <a:spcPts val="0"/>
              </a:spcBef>
              <a:buClr>
                <a:schemeClr val="dk1"/>
              </a:buClr>
              <a:buSzPct val="100000"/>
              <a:buFont typeface="+mj-lt"/>
              <a:buAutoNum type="arabicPeriod"/>
            </a:pPr>
            <a:r>
              <a:rPr lang="en" sz="3200" dirty="0"/>
              <a:t>What is the state beyond suffering?</a:t>
            </a:r>
          </a:p>
          <a:p>
            <a:pPr marL="552450" lvl="0" indent="-514350">
              <a:spcBef>
                <a:spcPts val="0"/>
              </a:spcBef>
              <a:buClr>
                <a:schemeClr val="dk1"/>
              </a:buClr>
              <a:buSzPct val="100000"/>
              <a:buFont typeface="+mj-lt"/>
              <a:buAutoNum type="arabicPeriod"/>
            </a:pPr>
            <a:r>
              <a:rPr lang="en" sz="3200" dirty="0"/>
              <a:t>What is the means to that state?</a:t>
            </a:r>
          </a:p>
        </p:txBody>
      </p:sp>
      <p:sp>
        <p:nvSpPr>
          <p:cNvPr id="4" name="Shape 21">
            <a:extLst>
              <a:ext uri="{FF2B5EF4-FFF2-40B4-BE49-F238E27FC236}">
                <a16:creationId xmlns:a16="http://schemas.microsoft.com/office/drawing/2014/main" id="{1EFFA914-4F0B-4B04-A391-571403BC5EA7}"/>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30</a:t>
            </a:fld>
            <a:endParaRPr lang="en" dirty="0"/>
          </a:p>
        </p:txBody>
      </p:sp>
    </p:spTree>
    <p:custDataLst>
      <p:tags r:id="rId1"/>
    </p:custDataLst>
    <p:extLst>
      <p:ext uri="{BB962C8B-B14F-4D97-AF65-F5344CB8AC3E}">
        <p14:creationId xmlns:p14="http://schemas.microsoft.com/office/powerpoint/2010/main" val="696502525"/>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Principles of Veda</a:t>
            </a:r>
            <a:r>
              <a:rPr lang="en-US" dirty="0"/>
              <a:t>a</a:t>
            </a:r>
            <a:r>
              <a:rPr lang="en" dirty="0"/>
              <a:t>nta</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Assumption 1: Freewill and Moral causality</a:t>
            </a:r>
          </a:p>
          <a:p>
            <a:pPr marL="914400" lvl="1" indent="-457200">
              <a:buFont typeface="Wingdings" panose="05000000000000000000" pitchFamily="2" charset="2"/>
              <a:buChar char="§"/>
            </a:pPr>
            <a:r>
              <a:rPr lang="en" dirty="0"/>
              <a:t>Individual (Jiva) is the holder of freewill.</a:t>
            </a:r>
          </a:p>
          <a:p>
            <a:pPr marL="914400" lvl="1" indent="-457200">
              <a:buFont typeface="Wingdings" panose="05000000000000000000" pitchFamily="2" charset="2"/>
              <a:buChar char="§"/>
            </a:pPr>
            <a:r>
              <a:rPr lang="en" dirty="0"/>
              <a:t>Strict moral causality (Law of Karma).</a:t>
            </a:r>
          </a:p>
          <a:p>
            <a:pPr marL="914400" lvl="1" indent="-457200">
              <a:buFont typeface="Wingdings" panose="05000000000000000000" pitchFamily="2" charset="2"/>
              <a:buChar char="§"/>
            </a:pPr>
            <a:r>
              <a:rPr lang="en" dirty="0"/>
              <a:t>Fairness and justice in the whole system.</a:t>
            </a:r>
          </a:p>
          <a:p>
            <a:pPr marL="914400" lvl="1" indent="-457200">
              <a:buFont typeface="Wingdings" panose="05000000000000000000" pitchFamily="2" charset="2"/>
              <a:buChar char="§"/>
            </a:pPr>
            <a:r>
              <a:rPr lang="en" dirty="0"/>
              <a:t>Nothing is lost, even by death.</a:t>
            </a:r>
          </a:p>
          <a:p>
            <a:pPr marL="457200" indent="-419100">
              <a:buFont typeface="Arial"/>
              <a:buChar char="●"/>
            </a:pPr>
            <a:r>
              <a:rPr lang="en" dirty="0"/>
              <a:t>Assumption 2: Conscious Totality (Isvara)</a:t>
            </a:r>
          </a:p>
          <a:p>
            <a:pPr marL="914400" lvl="1" indent="-457200">
              <a:buFont typeface="Wingdings" panose="05000000000000000000" pitchFamily="2" charset="2"/>
              <a:buChar char="§"/>
            </a:pPr>
            <a:r>
              <a:rPr lang="en" dirty="0"/>
              <a:t>Transcendent and </a:t>
            </a:r>
            <a:r>
              <a:rPr lang="en-US" dirty="0"/>
              <a:t>immanent</a:t>
            </a:r>
          </a:p>
          <a:p>
            <a:pPr marL="914400" lvl="1" indent="-457200">
              <a:buFont typeface="Wingdings" panose="05000000000000000000" pitchFamily="2" charset="2"/>
              <a:buChar char="§"/>
            </a:pPr>
            <a:r>
              <a:rPr lang="en-US" dirty="0" err="1"/>
              <a:t>abhinna</a:t>
            </a:r>
            <a:r>
              <a:rPr lang="en-US" dirty="0"/>
              <a:t> </a:t>
            </a:r>
            <a:r>
              <a:rPr lang="en-US" dirty="0" err="1"/>
              <a:t>nimitta</a:t>
            </a:r>
            <a:r>
              <a:rPr lang="en-US" dirty="0"/>
              <a:t> </a:t>
            </a:r>
            <a:r>
              <a:rPr lang="en-US" dirty="0" err="1"/>
              <a:t>upaadaana</a:t>
            </a:r>
            <a:r>
              <a:rPr lang="en-US" dirty="0"/>
              <a:t> </a:t>
            </a:r>
            <a:r>
              <a:rPr lang="en-US" dirty="0" err="1"/>
              <a:t>prayojana</a:t>
            </a:r>
            <a:r>
              <a:rPr lang="en-US" dirty="0"/>
              <a:t> </a:t>
            </a:r>
            <a:r>
              <a:rPr lang="en-US" dirty="0" err="1"/>
              <a:t>kaarana</a:t>
            </a:r>
            <a:endParaRPr lang="en" dirty="0"/>
          </a:p>
          <a:p>
            <a:pPr marL="914400" lvl="1" indent="-457200">
              <a:buFont typeface="Wingdings" panose="05000000000000000000" pitchFamily="2" charset="2"/>
              <a:buChar char="§"/>
            </a:pPr>
            <a:r>
              <a:rPr lang="en" dirty="0"/>
              <a:t>Context sensitive interface</a:t>
            </a:r>
          </a:p>
          <a:p>
            <a:pPr marL="914400" lvl="1" indent="-457200">
              <a:buFont typeface="Wingdings" panose="05000000000000000000" pitchFamily="2" charset="2"/>
              <a:buChar char="§"/>
            </a:pPr>
            <a:r>
              <a:rPr lang="en" dirty="0"/>
              <a:t>Sustenence by being Conscious</a:t>
            </a:r>
          </a:p>
          <a:p>
            <a:pPr marL="457200" lvl="0" indent="-419100" rtl="0">
              <a:spcBef>
                <a:spcPts val="0"/>
              </a:spcBef>
              <a:buClr>
                <a:schemeClr val="dk1"/>
              </a:buClr>
              <a:buSzPct val="100000"/>
              <a:buFont typeface="Arial"/>
              <a:buChar char="●"/>
            </a:pPr>
            <a:endParaRPr lang="en" dirty="0"/>
          </a:p>
        </p:txBody>
      </p:sp>
      <p:sp>
        <p:nvSpPr>
          <p:cNvPr id="4" name="Shape 21">
            <a:extLst>
              <a:ext uri="{FF2B5EF4-FFF2-40B4-BE49-F238E27FC236}">
                <a16:creationId xmlns:a16="http://schemas.microsoft.com/office/drawing/2014/main" id="{065C9661-6F89-4FAC-A076-A0BD4F34E951}"/>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31</a:t>
            </a:fld>
            <a:endParaRPr lang="en" dirty="0"/>
          </a:p>
        </p:txBody>
      </p:sp>
    </p:spTree>
    <p:custDataLst>
      <p:tags r:id="rId1"/>
    </p:custDataLst>
    <p:extLst>
      <p:ext uri="{BB962C8B-B14F-4D97-AF65-F5344CB8AC3E}">
        <p14:creationId xmlns:p14="http://schemas.microsoft.com/office/powerpoint/2010/main" val="1254404178"/>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9">
                                            <p:txEl>
                                              <p:pRg st="3" end="3"/>
                                            </p:txEl>
                                          </p:spTgt>
                                        </p:tgtEl>
                                        <p:attrNameLst>
                                          <p:attrName>style.visibility</p:attrName>
                                        </p:attrNameLst>
                                      </p:cBhvr>
                                      <p:to>
                                        <p:strVal val="visible"/>
                                      </p:to>
                                    </p:set>
                                    <p:animEffect transition="in" filter="blinds(horizontal)">
                                      <p:cBhvr>
                                        <p:cTn id="16" dur="500"/>
                                        <p:tgtEl>
                                          <p:spTgt spid="5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9">
                                            <p:txEl>
                                              <p:pRg st="4" end="4"/>
                                            </p:txEl>
                                          </p:spTgt>
                                        </p:tgtEl>
                                        <p:attrNameLst>
                                          <p:attrName>style.visibility</p:attrName>
                                        </p:attrNameLst>
                                      </p:cBhvr>
                                      <p:to>
                                        <p:strVal val="visible"/>
                                      </p:to>
                                    </p:set>
                                    <p:animEffect transition="in" filter="blinds(horizontal)">
                                      <p:cBhvr>
                                        <p:cTn id="19" dur="500"/>
                                        <p:tgtEl>
                                          <p:spTgt spid="5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9">
                                            <p:txEl>
                                              <p:pRg st="5" end="5"/>
                                            </p:txEl>
                                          </p:spTgt>
                                        </p:tgtEl>
                                        <p:attrNameLst>
                                          <p:attrName>style.visibility</p:attrName>
                                        </p:attrNameLst>
                                      </p:cBhvr>
                                      <p:to>
                                        <p:strVal val="visible"/>
                                      </p:to>
                                    </p:set>
                                    <p:animEffect transition="in" filter="blinds(horizontal)">
                                      <p:cBhvr>
                                        <p:cTn id="24" dur="500"/>
                                        <p:tgtEl>
                                          <p:spTgt spid="59">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9">
                                            <p:txEl>
                                              <p:pRg st="6" end="6"/>
                                            </p:txEl>
                                          </p:spTgt>
                                        </p:tgtEl>
                                        <p:attrNameLst>
                                          <p:attrName>style.visibility</p:attrName>
                                        </p:attrNameLst>
                                      </p:cBhvr>
                                      <p:to>
                                        <p:strVal val="visible"/>
                                      </p:to>
                                    </p:set>
                                    <p:animEffect transition="in" filter="blinds(horizontal)">
                                      <p:cBhvr>
                                        <p:cTn id="27" dur="500"/>
                                        <p:tgtEl>
                                          <p:spTgt spid="59">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9">
                                            <p:txEl>
                                              <p:pRg st="7" end="7"/>
                                            </p:txEl>
                                          </p:spTgt>
                                        </p:tgtEl>
                                        <p:attrNameLst>
                                          <p:attrName>style.visibility</p:attrName>
                                        </p:attrNameLst>
                                      </p:cBhvr>
                                      <p:to>
                                        <p:strVal val="visible"/>
                                      </p:to>
                                    </p:set>
                                    <p:animEffect transition="in" filter="blinds(horizontal)">
                                      <p:cBhvr>
                                        <p:cTn id="30" dur="500"/>
                                        <p:tgtEl>
                                          <p:spTgt spid="59">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9">
                                            <p:txEl>
                                              <p:pRg st="8" end="8"/>
                                            </p:txEl>
                                          </p:spTgt>
                                        </p:tgtEl>
                                        <p:attrNameLst>
                                          <p:attrName>style.visibility</p:attrName>
                                        </p:attrNameLst>
                                      </p:cBhvr>
                                      <p:to>
                                        <p:strVal val="visible"/>
                                      </p:to>
                                    </p:set>
                                    <p:animEffect transition="in" filter="blinds(horizontal)">
                                      <p:cBhvr>
                                        <p:cTn id="33" dur="500"/>
                                        <p:tgtEl>
                                          <p:spTgt spid="59">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59">
                                            <p:txEl>
                                              <p:pRg st="9" end="9"/>
                                            </p:txEl>
                                          </p:spTgt>
                                        </p:tgtEl>
                                        <p:attrNameLst>
                                          <p:attrName>style.visibility</p:attrName>
                                        </p:attrNameLst>
                                      </p:cBhvr>
                                      <p:to>
                                        <p:strVal val="visible"/>
                                      </p:to>
                                    </p:set>
                                    <p:animEffect transition="in" filter="blinds(horizontal)">
                                      <p:cBhvr>
                                        <p:cTn id="36" dur="500"/>
                                        <p:tgtEl>
                                          <p:spTgt spid="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Problems (Sample)</a:t>
            </a:r>
          </a:p>
        </p:txBody>
      </p:sp>
      <p:sp>
        <p:nvSpPr>
          <p:cNvPr id="59" name="Shape 59"/>
          <p:cNvSpPr txBox="1">
            <a:spLocks noGrp="1"/>
          </p:cNvSpPr>
          <p:nvPr>
            <p:ph type="body" idx="1"/>
          </p:nvPr>
        </p:nvSpPr>
        <p:spPr>
          <a:xfrm>
            <a:off x="457200" y="1200150"/>
            <a:ext cx="8686800" cy="3725699"/>
          </a:xfrm>
          <a:prstGeom prst="rect">
            <a:avLst/>
          </a:prstGeom>
        </p:spPr>
        <p:txBody>
          <a:bodyPr lIns="91425" tIns="91425" rIns="91425" bIns="91425" anchor="t" anchorCtr="0">
            <a:noAutofit/>
          </a:bodyPr>
          <a:lstStyle/>
          <a:p>
            <a:pPr marL="457200" indent="-419100">
              <a:buFont typeface="Arial"/>
              <a:buChar char="●"/>
            </a:pPr>
            <a:r>
              <a:rPr lang="en" dirty="0"/>
              <a:t>Where did the cause and effect cycle (karma and janma cycle) start?</a:t>
            </a:r>
          </a:p>
          <a:p>
            <a:pPr marL="914400" lvl="1" indent="-457200">
              <a:buFont typeface="Wingdings" panose="05000000000000000000" pitchFamily="2" charset="2"/>
              <a:buChar char="§"/>
            </a:pPr>
            <a:r>
              <a:rPr lang="en" dirty="0"/>
              <a:t>None of them can be the beginning.</a:t>
            </a:r>
          </a:p>
          <a:p>
            <a:pPr marL="914400" lvl="1" indent="-457200">
              <a:buFont typeface="Wingdings" panose="05000000000000000000" pitchFamily="2" charset="2"/>
              <a:buChar char="§"/>
            </a:pPr>
            <a:r>
              <a:rPr lang="en" dirty="0"/>
              <a:t>If it is without beginning, how can it end?</a:t>
            </a:r>
          </a:p>
          <a:p>
            <a:pPr marL="914400" lvl="1" indent="-457200">
              <a:buFont typeface="Wingdings" panose="05000000000000000000" pitchFamily="2" charset="2"/>
              <a:buChar char="§"/>
            </a:pPr>
            <a:r>
              <a:rPr lang="en" dirty="0"/>
              <a:t>If end of the cycle is freedom, freedom will be limited.</a:t>
            </a:r>
          </a:p>
          <a:p>
            <a:pPr marL="457200" indent="-419100">
              <a:buFont typeface="Arial"/>
              <a:buChar char="●"/>
            </a:pPr>
            <a:r>
              <a:rPr lang="en" dirty="0"/>
              <a:t>Can Isvara be the cause of the world?</a:t>
            </a:r>
          </a:p>
          <a:p>
            <a:pPr marL="914400" lvl="1" indent="-457200">
              <a:buFont typeface="Wingdings" panose="05000000000000000000" pitchFamily="2" charset="2"/>
              <a:buChar char="§"/>
            </a:pPr>
            <a:r>
              <a:rPr lang="en" dirty="0"/>
              <a:t>Being cause =&gt; subject to change. Change =&gt; intention. Intention =&gt; desire. Desire =&gt; dissatisfaction.</a:t>
            </a:r>
          </a:p>
          <a:p>
            <a:pPr marL="914400" lvl="1" indent="-457200">
              <a:buFont typeface="Wingdings" panose="05000000000000000000" pitchFamily="2" charset="2"/>
              <a:buChar char="§"/>
            </a:pPr>
            <a:r>
              <a:rPr lang="en" dirty="0"/>
              <a:t>Also change implies subject to time and space.</a:t>
            </a:r>
          </a:p>
        </p:txBody>
      </p:sp>
      <p:sp>
        <p:nvSpPr>
          <p:cNvPr id="4" name="Shape 21">
            <a:extLst>
              <a:ext uri="{FF2B5EF4-FFF2-40B4-BE49-F238E27FC236}">
                <a16:creationId xmlns:a16="http://schemas.microsoft.com/office/drawing/2014/main" id="{FB8E1B1F-B0B7-43ED-B5F3-145596C485CD}"/>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32</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9">
                                            <p:txEl>
                                              <p:pRg st="3" end="3"/>
                                            </p:txEl>
                                          </p:spTgt>
                                        </p:tgtEl>
                                        <p:attrNameLst>
                                          <p:attrName>style.visibility</p:attrName>
                                        </p:attrNameLst>
                                      </p:cBhvr>
                                      <p:to>
                                        <p:strVal val="visible"/>
                                      </p:to>
                                    </p:set>
                                    <p:animEffect transition="in" filter="blinds(horizontal)">
                                      <p:cBhvr>
                                        <p:cTn id="16" dur="500"/>
                                        <p:tgtEl>
                                          <p:spTgt spid="5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9">
                                            <p:txEl>
                                              <p:pRg st="4" end="4"/>
                                            </p:txEl>
                                          </p:spTgt>
                                        </p:tgtEl>
                                        <p:attrNameLst>
                                          <p:attrName>style.visibility</p:attrName>
                                        </p:attrNameLst>
                                      </p:cBhvr>
                                      <p:to>
                                        <p:strVal val="visible"/>
                                      </p:to>
                                    </p:set>
                                    <p:animEffect transition="in" filter="blinds(horizontal)">
                                      <p:cBhvr>
                                        <p:cTn id="21" dur="500"/>
                                        <p:tgtEl>
                                          <p:spTgt spid="59">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9">
                                            <p:txEl>
                                              <p:pRg st="5" end="5"/>
                                            </p:txEl>
                                          </p:spTgt>
                                        </p:tgtEl>
                                        <p:attrNameLst>
                                          <p:attrName>style.visibility</p:attrName>
                                        </p:attrNameLst>
                                      </p:cBhvr>
                                      <p:to>
                                        <p:strVal val="visible"/>
                                      </p:to>
                                    </p:set>
                                    <p:animEffect transition="in" filter="blinds(horizontal)">
                                      <p:cBhvr>
                                        <p:cTn id="24" dur="500"/>
                                        <p:tgtEl>
                                          <p:spTgt spid="59">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9">
                                            <p:txEl>
                                              <p:pRg st="6" end="6"/>
                                            </p:txEl>
                                          </p:spTgt>
                                        </p:tgtEl>
                                        <p:attrNameLst>
                                          <p:attrName>style.visibility</p:attrName>
                                        </p:attrNameLst>
                                      </p:cBhvr>
                                      <p:to>
                                        <p:strVal val="visible"/>
                                      </p:to>
                                    </p:set>
                                    <p:animEffect transition="in" filter="blinds(horizontal)">
                                      <p:cBhvr>
                                        <p:cTn id="27"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Advaita Veda</a:t>
            </a:r>
            <a:r>
              <a:rPr lang="en-US" dirty="0"/>
              <a:t>a</a:t>
            </a:r>
            <a:r>
              <a:rPr lang="en" dirty="0"/>
              <a:t>nta</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Brahmavid aapnoti param</a:t>
            </a:r>
          </a:p>
          <a:p>
            <a:pPr marL="457200" indent="-419100">
              <a:buFont typeface="Arial"/>
              <a:buChar char="●"/>
            </a:pPr>
            <a:endParaRPr lang="en" dirty="0"/>
          </a:p>
          <a:p>
            <a:pPr marL="457200" indent="-419100">
              <a:buFont typeface="Arial"/>
              <a:buChar char="●"/>
            </a:pPr>
            <a:r>
              <a:rPr lang="en" dirty="0"/>
              <a:t>Satyam Jnaanam Anantam Brahma</a:t>
            </a:r>
          </a:p>
          <a:p>
            <a:pPr marL="457200" indent="-419100">
              <a:buFont typeface="Arial"/>
              <a:buChar char="●"/>
            </a:pPr>
            <a:r>
              <a:rPr lang="en" dirty="0"/>
              <a:t>Yo veda nihitam guhaayaam parame vyoman</a:t>
            </a:r>
          </a:p>
          <a:p>
            <a:pPr marL="457200" indent="-419100">
              <a:buFont typeface="Arial"/>
              <a:buChar char="●"/>
            </a:pPr>
            <a:r>
              <a:rPr lang="en" dirty="0"/>
              <a:t>So ashnute sarvaan kaamaan saha</a:t>
            </a:r>
          </a:p>
          <a:p>
            <a:pPr marL="457200" indent="-419100">
              <a:buFont typeface="Arial"/>
              <a:buChar char="●"/>
            </a:pPr>
            <a:r>
              <a:rPr lang="en" dirty="0"/>
              <a:t>Brahmanaa vipascita</a:t>
            </a:r>
          </a:p>
        </p:txBody>
      </p:sp>
      <p:sp>
        <p:nvSpPr>
          <p:cNvPr id="4" name="Shape 21">
            <a:extLst>
              <a:ext uri="{FF2B5EF4-FFF2-40B4-BE49-F238E27FC236}">
                <a16:creationId xmlns:a16="http://schemas.microsoft.com/office/drawing/2014/main" id="{23AC32B2-2CCB-4DB6-B94D-8D136DBD339A}"/>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33</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2" end="2"/>
                                            </p:txEl>
                                          </p:spTgt>
                                        </p:tgtEl>
                                        <p:attrNameLst>
                                          <p:attrName>style.visibility</p:attrName>
                                        </p:attrNameLst>
                                      </p:cBhvr>
                                      <p:to>
                                        <p:strVal val="visible"/>
                                      </p:to>
                                    </p:set>
                                    <p:animEffect transition="in" filter="blinds(horizontal)">
                                      <p:cBhvr>
                                        <p:cTn id="12" dur="500"/>
                                        <p:tgtEl>
                                          <p:spTgt spid="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3" end="3"/>
                                            </p:txEl>
                                          </p:spTgt>
                                        </p:tgtEl>
                                        <p:attrNameLst>
                                          <p:attrName>style.visibility</p:attrName>
                                        </p:attrNameLst>
                                      </p:cBhvr>
                                      <p:to>
                                        <p:strVal val="visible"/>
                                      </p:to>
                                    </p:set>
                                    <p:animEffect transition="in" filter="blinds(horizontal)">
                                      <p:cBhvr>
                                        <p:cTn id="17" dur="500"/>
                                        <p:tgtEl>
                                          <p:spTgt spid="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4" end="4"/>
                                            </p:txEl>
                                          </p:spTgt>
                                        </p:tgtEl>
                                        <p:attrNameLst>
                                          <p:attrName>style.visibility</p:attrName>
                                        </p:attrNameLst>
                                      </p:cBhvr>
                                      <p:to>
                                        <p:strVal val="visible"/>
                                      </p:to>
                                    </p:set>
                                    <p:animEffect transition="in" filter="blinds(horizontal)">
                                      <p:cBhvr>
                                        <p:cTn id="22" dur="500"/>
                                        <p:tgtEl>
                                          <p:spTgt spid="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animEffect transition="in" filter="blinds(horizontal)">
                                      <p:cBhvr>
                                        <p:cTn id="27"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Satyam</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Satyam - Existence</a:t>
            </a:r>
          </a:p>
          <a:p>
            <a:pPr marL="914400" lvl="1" indent="-457200">
              <a:buFont typeface="Wingdings" panose="05000000000000000000" pitchFamily="2" charset="2"/>
              <a:buChar char="§"/>
            </a:pPr>
            <a:r>
              <a:rPr lang="en" dirty="0"/>
              <a:t>Limitations of perception</a:t>
            </a:r>
          </a:p>
          <a:p>
            <a:pPr marL="914400" lvl="1" indent="-457200">
              <a:buFont typeface="Wingdings" panose="05000000000000000000" pitchFamily="2" charset="2"/>
              <a:buChar char="§"/>
            </a:pPr>
            <a:r>
              <a:rPr lang="en" dirty="0"/>
              <a:t>All properties are emergent</a:t>
            </a:r>
          </a:p>
          <a:p>
            <a:pPr marL="914400" lvl="1" indent="-457200">
              <a:buFont typeface="Wingdings" panose="05000000000000000000" pitchFamily="2" charset="2"/>
              <a:buChar char="§"/>
            </a:pPr>
            <a:r>
              <a:rPr lang="en" dirty="0"/>
              <a:t>What is the nature of the fundamental substance?</a:t>
            </a:r>
          </a:p>
          <a:p>
            <a:pPr marL="914400" lvl="1" indent="-457200">
              <a:buFont typeface="Wingdings" panose="05000000000000000000" pitchFamily="2" charset="2"/>
              <a:buChar char="§"/>
            </a:pPr>
            <a:r>
              <a:rPr lang="en" dirty="0"/>
              <a:t>Nirguna – free from properties</a:t>
            </a:r>
          </a:p>
          <a:p>
            <a:pPr marL="914400" lvl="1" indent="-457200">
              <a:buFont typeface="Wingdings" panose="05000000000000000000" pitchFamily="2" charset="2"/>
              <a:buChar char="§"/>
            </a:pPr>
            <a:r>
              <a:rPr lang="en" dirty="0"/>
              <a:t>Nirvikaara – free from change</a:t>
            </a:r>
          </a:p>
          <a:p>
            <a:pPr marL="914400" lvl="1" indent="-457200">
              <a:buFont typeface="Wingdings" panose="05000000000000000000" pitchFamily="2" charset="2"/>
              <a:buChar char="§"/>
            </a:pPr>
            <a:r>
              <a:rPr lang="en" dirty="0"/>
              <a:t>Nitya and sarvagata – eternal and omnipresent</a:t>
            </a:r>
          </a:p>
          <a:p>
            <a:pPr marL="914400" lvl="1" indent="-457200">
              <a:buFont typeface="Wingdings" panose="05000000000000000000" pitchFamily="2" charset="2"/>
              <a:buChar char="§"/>
            </a:pPr>
            <a:r>
              <a:rPr lang="en" dirty="0"/>
              <a:t>Ekam - single</a:t>
            </a:r>
          </a:p>
        </p:txBody>
      </p:sp>
      <p:sp>
        <p:nvSpPr>
          <p:cNvPr id="4" name="Shape 21">
            <a:extLst>
              <a:ext uri="{FF2B5EF4-FFF2-40B4-BE49-F238E27FC236}">
                <a16:creationId xmlns:a16="http://schemas.microsoft.com/office/drawing/2014/main" id="{340D7D7C-77C1-4294-869A-0A1D34B03091}"/>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34</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
                                            <p:txEl>
                                              <p:pRg st="6" end="6"/>
                                            </p:txEl>
                                          </p:spTgt>
                                        </p:tgtEl>
                                        <p:attrNameLst>
                                          <p:attrName>style.visibility</p:attrName>
                                        </p:attrNameLst>
                                      </p:cBhvr>
                                      <p:to>
                                        <p:strVal val="visible"/>
                                      </p:to>
                                    </p:set>
                                    <p:animEffect transition="in" filter="blinds(horizontal)">
                                      <p:cBhvr>
                                        <p:cTn id="37" dur="500"/>
                                        <p:tgtEl>
                                          <p:spTgt spid="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
                                            <p:txEl>
                                              <p:pRg st="7" end="7"/>
                                            </p:txEl>
                                          </p:spTgt>
                                        </p:tgtEl>
                                        <p:attrNameLst>
                                          <p:attrName>style.visibility</p:attrName>
                                        </p:attrNameLst>
                                      </p:cBhvr>
                                      <p:to>
                                        <p:strVal val="visible"/>
                                      </p:to>
                                    </p:set>
                                    <p:animEffect transition="in" filter="blinds(horizontal)">
                                      <p:cBhvr>
                                        <p:cTn id="42" dur="500"/>
                                        <p:tgtEl>
                                          <p:spTgt spid="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Jnaanam</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Jnaanam - Conciousness</a:t>
            </a:r>
          </a:p>
          <a:p>
            <a:pPr marL="914400" lvl="1" indent="-457200">
              <a:buFont typeface="Wingdings" panose="05000000000000000000" pitchFamily="2" charset="2"/>
              <a:buChar char="§"/>
            </a:pPr>
            <a:r>
              <a:rPr lang="en" dirty="0"/>
              <a:t>Subject – object relationship</a:t>
            </a:r>
          </a:p>
          <a:p>
            <a:pPr marL="914400" lvl="1" indent="-457200">
              <a:buFont typeface="Wingdings" panose="05000000000000000000" pitchFamily="2" charset="2"/>
              <a:buChar char="§"/>
            </a:pPr>
            <a:r>
              <a:rPr lang="en" dirty="0"/>
              <a:t>I am the Ultimate Subject, which can never be an object</a:t>
            </a:r>
          </a:p>
          <a:p>
            <a:pPr marL="914400" lvl="1" indent="-457200">
              <a:buFont typeface="Wingdings" panose="05000000000000000000" pitchFamily="2" charset="2"/>
              <a:buChar char="§"/>
            </a:pPr>
            <a:r>
              <a:rPr lang="en" dirty="0"/>
              <a:t>Properties belong to objects only</a:t>
            </a:r>
          </a:p>
          <a:p>
            <a:pPr marL="914400" lvl="1" indent="-457200">
              <a:buFont typeface="Wingdings" panose="05000000000000000000" pitchFamily="2" charset="2"/>
              <a:buChar char="§"/>
            </a:pPr>
            <a:r>
              <a:rPr lang="en" dirty="0"/>
              <a:t>What is the nature of I, the Ultimate Subject?</a:t>
            </a:r>
          </a:p>
          <a:p>
            <a:pPr marL="914400" lvl="1" indent="-457200">
              <a:buFont typeface="Wingdings" panose="05000000000000000000" pitchFamily="2" charset="2"/>
              <a:buChar char="§"/>
            </a:pPr>
            <a:r>
              <a:rPr lang="en" dirty="0"/>
              <a:t>Nirguna – free from properties</a:t>
            </a:r>
          </a:p>
          <a:p>
            <a:pPr marL="914400" lvl="1" indent="-457200">
              <a:buFont typeface="Wingdings" panose="05000000000000000000" pitchFamily="2" charset="2"/>
              <a:buChar char="§"/>
            </a:pPr>
            <a:r>
              <a:rPr lang="en" dirty="0"/>
              <a:t>Nirvikaara – free from change</a:t>
            </a:r>
          </a:p>
          <a:p>
            <a:pPr marL="914400" lvl="1" indent="-457200">
              <a:buFont typeface="Wingdings" panose="05000000000000000000" pitchFamily="2" charset="2"/>
              <a:buChar char="§"/>
            </a:pPr>
            <a:r>
              <a:rPr lang="en" dirty="0"/>
              <a:t>Nitya and sarvagata – eternal and omnipresent</a:t>
            </a:r>
          </a:p>
          <a:p>
            <a:pPr marL="914400" lvl="1" indent="-457200">
              <a:buFont typeface="Wingdings" panose="05000000000000000000" pitchFamily="2" charset="2"/>
              <a:buChar char="§"/>
            </a:pPr>
            <a:r>
              <a:rPr lang="en" dirty="0"/>
              <a:t>Ekam - single</a:t>
            </a:r>
          </a:p>
        </p:txBody>
      </p:sp>
      <p:sp>
        <p:nvSpPr>
          <p:cNvPr id="4" name="Shape 21">
            <a:extLst>
              <a:ext uri="{FF2B5EF4-FFF2-40B4-BE49-F238E27FC236}">
                <a16:creationId xmlns:a16="http://schemas.microsoft.com/office/drawing/2014/main" id="{D933F4CE-D439-4D5B-9AAD-E038D05A23D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35</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
                                            <p:txEl>
                                              <p:pRg st="6" end="6"/>
                                            </p:txEl>
                                          </p:spTgt>
                                        </p:tgtEl>
                                        <p:attrNameLst>
                                          <p:attrName>style.visibility</p:attrName>
                                        </p:attrNameLst>
                                      </p:cBhvr>
                                      <p:to>
                                        <p:strVal val="visible"/>
                                      </p:to>
                                    </p:set>
                                    <p:animEffect transition="in" filter="blinds(horizontal)">
                                      <p:cBhvr>
                                        <p:cTn id="37" dur="500"/>
                                        <p:tgtEl>
                                          <p:spTgt spid="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
                                            <p:txEl>
                                              <p:pRg st="7" end="7"/>
                                            </p:txEl>
                                          </p:spTgt>
                                        </p:tgtEl>
                                        <p:attrNameLst>
                                          <p:attrName>style.visibility</p:attrName>
                                        </p:attrNameLst>
                                      </p:cBhvr>
                                      <p:to>
                                        <p:strVal val="visible"/>
                                      </p:to>
                                    </p:set>
                                    <p:animEffect transition="in" filter="blinds(horizontal)">
                                      <p:cBhvr>
                                        <p:cTn id="42" dur="500"/>
                                        <p:tgtEl>
                                          <p:spTgt spid="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9">
                                            <p:txEl>
                                              <p:pRg st="8" end="8"/>
                                            </p:txEl>
                                          </p:spTgt>
                                        </p:tgtEl>
                                        <p:attrNameLst>
                                          <p:attrName>style.visibility</p:attrName>
                                        </p:attrNameLst>
                                      </p:cBhvr>
                                      <p:to>
                                        <p:strVal val="visible"/>
                                      </p:to>
                                    </p:set>
                                    <p:animEffect transition="in" filter="blinds(horizontal)">
                                      <p:cBhvr>
                                        <p:cTn id="47" dur="500"/>
                                        <p:tgtEl>
                                          <p:spTgt spid="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Advaitam</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Jnaanam = Satyam</a:t>
            </a:r>
          </a:p>
          <a:p>
            <a:pPr marL="457200" indent="-419100">
              <a:buFont typeface="Arial"/>
              <a:buChar char="●"/>
            </a:pPr>
            <a:r>
              <a:rPr lang="en" dirty="0"/>
              <a:t>I, the Consciousness am the fundamental substance of the entire Universe.</a:t>
            </a:r>
          </a:p>
          <a:p>
            <a:pPr marL="457200" indent="-419100">
              <a:buFont typeface="Arial"/>
              <a:buChar char="●"/>
            </a:pPr>
            <a:endParaRPr lang="en" dirty="0"/>
          </a:p>
          <a:p>
            <a:pPr marL="457200" indent="-419100">
              <a:buFont typeface="Arial"/>
              <a:buChar char="●"/>
            </a:pPr>
            <a:r>
              <a:rPr lang="en" dirty="0"/>
              <a:t>Space in the hall Vs. Space outside the hall</a:t>
            </a:r>
          </a:p>
          <a:p>
            <a:pPr marL="457200" indent="-419100">
              <a:buFont typeface="Arial"/>
              <a:buChar char="●"/>
            </a:pPr>
            <a:r>
              <a:rPr lang="en" dirty="0"/>
              <a:t>Space is not in the hall. Hall is in space.</a:t>
            </a:r>
          </a:p>
          <a:p>
            <a:pPr marL="457200" indent="-419100">
              <a:buFont typeface="Arial"/>
              <a:buChar char="●"/>
            </a:pPr>
            <a:r>
              <a:rPr lang="en" dirty="0"/>
              <a:t>Universe exists in Me !!!</a:t>
            </a:r>
          </a:p>
        </p:txBody>
      </p:sp>
      <p:sp>
        <p:nvSpPr>
          <p:cNvPr id="4" name="Shape 21">
            <a:extLst>
              <a:ext uri="{FF2B5EF4-FFF2-40B4-BE49-F238E27FC236}">
                <a16:creationId xmlns:a16="http://schemas.microsoft.com/office/drawing/2014/main" id="{2588DC76-07EE-4BA7-BF26-29FFD496D36A}"/>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36</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3" end="3"/>
                                            </p:txEl>
                                          </p:spTgt>
                                        </p:tgtEl>
                                        <p:attrNameLst>
                                          <p:attrName>style.visibility</p:attrName>
                                        </p:attrNameLst>
                                      </p:cBhvr>
                                      <p:to>
                                        <p:strVal val="visible"/>
                                      </p:to>
                                    </p:set>
                                    <p:animEffect transition="in" filter="blinds(horizontal)">
                                      <p:cBhvr>
                                        <p:cTn id="17" dur="500"/>
                                        <p:tgtEl>
                                          <p:spTgt spid="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4" end="4"/>
                                            </p:txEl>
                                          </p:spTgt>
                                        </p:tgtEl>
                                        <p:attrNameLst>
                                          <p:attrName>style.visibility</p:attrName>
                                        </p:attrNameLst>
                                      </p:cBhvr>
                                      <p:to>
                                        <p:strVal val="visible"/>
                                      </p:to>
                                    </p:set>
                                    <p:animEffect transition="in" filter="blinds(horizontal)">
                                      <p:cBhvr>
                                        <p:cTn id="22" dur="500"/>
                                        <p:tgtEl>
                                          <p:spTgt spid="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animEffect transition="in" filter="blinds(horizontal)">
                                      <p:cBhvr>
                                        <p:cTn id="27"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Maaya</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What is the nature of the Universe?</a:t>
            </a:r>
          </a:p>
          <a:p>
            <a:pPr marL="457200" indent="-419100">
              <a:buFont typeface="Arial"/>
              <a:buChar char="●"/>
            </a:pPr>
            <a:r>
              <a:rPr lang="en" dirty="0"/>
              <a:t>Analysis of Finite Vs. Infinite</a:t>
            </a:r>
          </a:p>
          <a:p>
            <a:pPr marL="457200" indent="-419100">
              <a:buFont typeface="Arial"/>
              <a:buChar char="●"/>
            </a:pPr>
            <a:r>
              <a:rPr lang="en" dirty="0"/>
              <a:t>Number line as example</a:t>
            </a:r>
          </a:p>
          <a:p>
            <a:pPr marL="457200" indent="-419100">
              <a:buFont typeface="Arial"/>
              <a:buChar char="●"/>
            </a:pPr>
            <a:r>
              <a:rPr lang="en" dirty="0"/>
              <a:t>Inference:</a:t>
            </a:r>
          </a:p>
          <a:p>
            <a:pPr marL="914400" lvl="1" indent="-457200">
              <a:buFont typeface="Wingdings" panose="05000000000000000000" pitchFamily="2" charset="2"/>
              <a:buChar char="§"/>
            </a:pPr>
            <a:r>
              <a:rPr lang="en" dirty="0"/>
              <a:t>Infinite exists from the point of view of finite</a:t>
            </a:r>
          </a:p>
          <a:p>
            <a:pPr marL="914400" lvl="1" indent="-457200">
              <a:buFont typeface="Wingdings" panose="05000000000000000000" pitchFamily="2" charset="2"/>
              <a:buChar char="§"/>
            </a:pPr>
            <a:r>
              <a:rPr lang="en" dirty="0"/>
              <a:t>Finite does not exist from point of view of Infinite</a:t>
            </a:r>
          </a:p>
          <a:p>
            <a:pPr marL="914400" lvl="1" indent="-457200">
              <a:buFont typeface="Wingdings" panose="05000000000000000000" pitchFamily="2" charset="2"/>
              <a:buChar char="§"/>
            </a:pPr>
            <a:r>
              <a:rPr lang="en" dirty="0"/>
              <a:t>This is called Maaya</a:t>
            </a:r>
          </a:p>
          <a:p>
            <a:pPr marL="457200" indent="-419100">
              <a:buFont typeface="Arial"/>
              <a:buChar char="●"/>
            </a:pPr>
            <a:r>
              <a:rPr lang="en" dirty="0"/>
              <a:t>Universe exists only from point of view of finite. It has a relative, dependent existence.</a:t>
            </a:r>
          </a:p>
        </p:txBody>
      </p:sp>
      <p:sp>
        <p:nvSpPr>
          <p:cNvPr id="4" name="Shape 21">
            <a:extLst>
              <a:ext uri="{FF2B5EF4-FFF2-40B4-BE49-F238E27FC236}">
                <a16:creationId xmlns:a16="http://schemas.microsoft.com/office/drawing/2014/main" id="{0C0956C8-0B42-4F9F-9596-281421776102}"/>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37</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9">
                                            <p:txEl>
                                              <p:pRg st="4" end="4"/>
                                            </p:txEl>
                                          </p:spTgt>
                                        </p:tgtEl>
                                        <p:attrNameLst>
                                          <p:attrName>style.visibility</p:attrName>
                                        </p:attrNameLst>
                                      </p:cBhvr>
                                      <p:to>
                                        <p:strVal val="visible"/>
                                      </p:to>
                                    </p:set>
                                    <p:animEffect transition="in" filter="blinds(horizontal)">
                                      <p:cBhvr>
                                        <p:cTn id="25" dur="500"/>
                                        <p:tgtEl>
                                          <p:spTgt spid="59">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59">
                                            <p:txEl>
                                              <p:pRg st="5" end="5"/>
                                            </p:txEl>
                                          </p:spTgt>
                                        </p:tgtEl>
                                        <p:attrNameLst>
                                          <p:attrName>style.visibility</p:attrName>
                                        </p:attrNameLst>
                                      </p:cBhvr>
                                      <p:to>
                                        <p:strVal val="visible"/>
                                      </p:to>
                                    </p:set>
                                    <p:animEffect transition="in" filter="blinds(horizontal)">
                                      <p:cBhvr>
                                        <p:cTn id="28" dur="500"/>
                                        <p:tgtEl>
                                          <p:spTgt spid="59">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animEffect transition="in" filter="blinds(horizontal)">
                                      <p:cBhvr>
                                        <p:cTn id="31" dur="500"/>
                                        <p:tgtEl>
                                          <p:spTgt spid="5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9">
                                            <p:txEl>
                                              <p:pRg st="7" end="7"/>
                                            </p:txEl>
                                          </p:spTgt>
                                        </p:tgtEl>
                                        <p:attrNameLst>
                                          <p:attrName>style.visibility</p:attrName>
                                        </p:attrNameLst>
                                      </p:cBhvr>
                                      <p:to>
                                        <p:strVal val="visible"/>
                                      </p:to>
                                    </p:set>
                                    <p:animEffect transition="in" filter="blinds(horizontal)">
                                      <p:cBhvr>
                                        <p:cTn id="36" dur="500"/>
                                        <p:tgtEl>
                                          <p:spTgt spid="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Advaita Summary</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Summary:</a:t>
            </a:r>
          </a:p>
          <a:p>
            <a:pPr marL="914400" lvl="1" indent="-457200">
              <a:buFont typeface="Wingdings" panose="05000000000000000000" pitchFamily="2" charset="2"/>
              <a:buChar char="§"/>
            </a:pPr>
            <a:r>
              <a:rPr lang="en" dirty="0"/>
              <a:t>Brahma satyam</a:t>
            </a:r>
          </a:p>
          <a:p>
            <a:pPr marL="914400" lvl="1" indent="-457200">
              <a:buFont typeface="Wingdings" panose="05000000000000000000" pitchFamily="2" charset="2"/>
              <a:buChar char="§"/>
            </a:pPr>
            <a:r>
              <a:rPr lang="en" dirty="0"/>
              <a:t>Jagat mityaa</a:t>
            </a:r>
          </a:p>
          <a:p>
            <a:pPr marL="914400" lvl="1" indent="-457200">
              <a:buFont typeface="Wingdings" panose="05000000000000000000" pitchFamily="2" charset="2"/>
              <a:buChar char="§"/>
            </a:pPr>
            <a:r>
              <a:rPr lang="en" dirty="0"/>
              <a:t>Jivah Brahma eva na aparah</a:t>
            </a:r>
          </a:p>
          <a:p>
            <a:pPr marL="457200" indent="-419100">
              <a:buFont typeface="Arial"/>
              <a:buChar char="●"/>
            </a:pPr>
            <a:r>
              <a:rPr lang="en" dirty="0"/>
              <a:t>Jiva-jagat-isvara model is not negated. It is valid in the relative realm.</a:t>
            </a:r>
          </a:p>
          <a:p>
            <a:pPr marL="457200" indent="-419100">
              <a:buFont typeface="Arial"/>
              <a:buChar char="●"/>
            </a:pPr>
            <a:r>
              <a:rPr lang="en" dirty="0"/>
              <a:t>Individuality is an illusion.</a:t>
            </a:r>
          </a:p>
          <a:p>
            <a:pPr marL="457200" indent="-419100">
              <a:buFont typeface="Arial"/>
              <a:buChar char="●"/>
            </a:pPr>
            <a:r>
              <a:rPr lang="en" dirty="0"/>
              <a:t>Giving up the reality attributed to the concept of individuality is Moksha.</a:t>
            </a:r>
          </a:p>
        </p:txBody>
      </p:sp>
      <p:sp>
        <p:nvSpPr>
          <p:cNvPr id="4" name="Shape 21">
            <a:extLst>
              <a:ext uri="{FF2B5EF4-FFF2-40B4-BE49-F238E27FC236}">
                <a16:creationId xmlns:a16="http://schemas.microsoft.com/office/drawing/2014/main" id="{39DB672F-8A8B-414A-9F61-2DBF6CC9DA3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38</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1" end="1"/>
                                            </p:txEl>
                                          </p:spTgt>
                                        </p:tgtEl>
                                        <p:attrNameLst>
                                          <p:attrName>style.visibility</p:attrName>
                                        </p:attrNameLst>
                                      </p:cBhvr>
                                      <p:to>
                                        <p:strVal val="visible"/>
                                      </p:to>
                                    </p:set>
                                    <p:animEffect transition="in" filter="blinds(horizontal)">
                                      <p:cBhvr>
                                        <p:cTn id="10" dur="500"/>
                                        <p:tgtEl>
                                          <p:spTgt spid="5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Effect transition="in" filter="blinds(horizontal)">
                                      <p:cBhvr>
                                        <p:cTn id="13" dur="500"/>
                                        <p:tgtEl>
                                          <p:spTgt spid="5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9">
                                            <p:txEl>
                                              <p:pRg st="3" end="3"/>
                                            </p:txEl>
                                          </p:spTgt>
                                        </p:tgtEl>
                                        <p:attrNameLst>
                                          <p:attrName>style.visibility</p:attrName>
                                        </p:attrNameLst>
                                      </p:cBhvr>
                                      <p:to>
                                        <p:strVal val="visible"/>
                                      </p:to>
                                    </p:set>
                                    <p:animEffect transition="in" filter="blinds(horizontal)">
                                      <p:cBhvr>
                                        <p:cTn id="16" dur="500"/>
                                        <p:tgtEl>
                                          <p:spTgt spid="5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9">
                                            <p:txEl>
                                              <p:pRg st="4" end="4"/>
                                            </p:txEl>
                                          </p:spTgt>
                                        </p:tgtEl>
                                        <p:attrNameLst>
                                          <p:attrName>style.visibility</p:attrName>
                                        </p:attrNameLst>
                                      </p:cBhvr>
                                      <p:to>
                                        <p:strVal val="visible"/>
                                      </p:to>
                                    </p:set>
                                    <p:animEffect transition="in" filter="blinds(horizontal)">
                                      <p:cBhvr>
                                        <p:cTn id="21" dur="500"/>
                                        <p:tgtEl>
                                          <p:spTgt spid="5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9">
                                            <p:txEl>
                                              <p:pRg st="5" end="5"/>
                                            </p:txEl>
                                          </p:spTgt>
                                        </p:tgtEl>
                                        <p:attrNameLst>
                                          <p:attrName>style.visibility</p:attrName>
                                        </p:attrNameLst>
                                      </p:cBhvr>
                                      <p:to>
                                        <p:strVal val="visible"/>
                                      </p:to>
                                    </p:set>
                                    <p:animEffect transition="in" filter="blinds(horizontal)">
                                      <p:cBhvr>
                                        <p:cTn id="26" dur="500"/>
                                        <p:tgtEl>
                                          <p:spTgt spid="5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animEffect transition="in" filter="blinds(horizontal)">
                                      <p:cBhvr>
                                        <p:cTn id="31"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Advaita Veda</a:t>
            </a:r>
            <a:r>
              <a:rPr lang="en-US" dirty="0"/>
              <a:t>a</a:t>
            </a:r>
            <a:r>
              <a:rPr lang="en" dirty="0"/>
              <a:t>nta</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r>
              <a:rPr lang="en" dirty="0"/>
              <a:t>Brahmavid aapnoti param</a:t>
            </a:r>
          </a:p>
          <a:p>
            <a:pPr marL="457200" indent="-419100">
              <a:buFont typeface="Arial"/>
              <a:buChar char="●"/>
            </a:pPr>
            <a:endParaRPr lang="en" dirty="0"/>
          </a:p>
          <a:p>
            <a:pPr marL="457200" indent="-419100">
              <a:buFont typeface="Arial"/>
              <a:buChar char="●"/>
            </a:pPr>
            <a:r>
              <a:rPr lang="en" dirty="0"/>
              <a:t>Satyam Jnaanam Anantam Brahma</a:t>
            </a:r>
          </a:p>
          <a:p>
            <a:pPr marL="457200" indent="-419100">
              <a:buFont typeface="Arial"/>
              <a:buChar char="●"/>
            </a:pPr>
            <a:r>
              <a:rPr lang="en" dirty="0"/>
              <a:t>Yo veda nihitam guhaayaam parame vyoman</a:t>
            </a:r>
          </a:p>
          <a:p>
            <a:pPr marL="457200" indent="-419100">
              <a:buFont typeface="Arial"/>
              <a:buChar char="●"/>
            </a:pPr>
            <a:r>
              <a:rPr lang="en" dirty="0"/>
              <a:t>So ashnute sarvaan kaamaan saha</a:t>
            </a:r>
          </a:p>
          <a:p>
            <a:pPr marL="457200" indent="-419100">
              <a:buFont typeface="Arial"/>
              <a:buChar char="●"/>
            </a:pPr>
            <a:r>
              <a:rPr lang="en" dirty="0"/>
              <a:t>Brahmanaa vipascita</a:t>
            </a:r>
          </a:p>
        </p:txBody>
      </p:sp>
      <p:sp>
        <p:nvSpPr>
          <p:cNvPr id="4" name="Shape 21">
            <a:extLst>
              <a:ext uri="{FF2B5EF4-FFF2-40B4-BE49-F238E27FC236}">
                <a16:creationId xmlns:a16="http://schemas.microsoft.com/office/drawing/2014/main" id="{8155CC5B-5B38-4CE9-B720-AC9B3FFFBFA5}"/>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39</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2" end="2"/>
                                            </p:txEl>
                                          </p:spTgt>
                                        </p:tgtEl>
                                        <p:attrNameLst>
                                          <p:attrName>style.visibility</p:attrName>
                                        </p:attrNameLst>
                                      </p:cBhvr>
                                      <p:to>
                                        <p:strVal val="visible"/>
                                      </p:to>
                                    </p:set>
                                    <p:animEffect transition="in" filter="blinds(horizontal)">
                                      <p:cBhvr>
                                        <p:cTn id="12" dur="500"/>
                                        <p:tgtEl>
                                          <p:spTgt spid="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3" end="3"/>
                                            </p:txEl>
                                          </p:spTgt>
                                        </p:tgtEl>
                                        <p:attrNameLst>
                                          <p:attrName>style.visibility</p:attrName>
                                        </p:attrNameLst>
                                      </p:cBhvr>
                                      <p:to>
                                        <p:strVal val="visible"/>
                                      </p:to>
                                    </p:set>
                                    <p:animEffect transition="in" filter="blinds(horizontal)">
                                      <p:cBhvr>
                                        <p:cTn id="17" dur="500"/>
                                        <p:tgtEl>
                                          <p:spTgt spid="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4" end="4"/>
                                            </p:txEl>
                                          </p:spTgt>
                                        </p:tgtEl>
                                        <p:attrNameLst>
                                          <p:attrName>style.visibility</p:attrName>
                                        </p:attrNameLst>
                                      </p:cBhvr>
                                      <p:to>
                                        <p:strVal val="visible"/>
                                      </p:to>
                                    </p:set>
                                    <p:animEffect transition="in" filter="blinds(horizontal)">
                                      <p:cBhvr>
                                        <p:cTn id="22" dur="500"/>
                                        <p:tgtEl>
                                          <p:spTgt spid="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animEffect transition="in" filter="blinds(horizontal)">
                                      <p:cBhvr>
                                        <p:cTn id="27"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Search of Truth</a:t>
            </a:r>
          </a:p>
        </p:txBody>
      </p:sp>
      <p:sp>
        <p:nvSpPr>
          <p:cNvPr id="53" name="Shape 53"/>
          <p:cNvSpPr txBox="1">
            <a:spLocks noGrp="1"/>
          </p:cNvSpPr>
          <p:nvPr>
            <p:ph type="body" idx="1"/>
          </p:nvPr>
        </p:nvSpPr>
        <p:spPr>
          <a:xfrm>
            <a:off x="228600" y="1200149"/>
            <a:ext cx="5334000" cy="3725699"/>
          </a:xfrm>
          <a:prstGeom prst="rect">
            <a:avLst/>
          </a:prstGeom>
        </p:spPr>
        <p:txBody>
          <a:bodyPr lIns="91425" tIns="91425" rIns="91425" bIns="91425" anchor="t" anchorCtr="0">
            <a:noAutofit/>
          </a:bodyPr>
          <a:lstStyle/>
          <a:p>
            <a:r>
              <a:rPr lang="en-US" sz="2400" dirty="0"/>
              <a:t>Follow truth wherever it may lead you; carry ideas to their utmost logical conclusions. Do not be cowardly and hypocritical. … "Comfort" is no test of truth; on the contrary, truth is often far from being "comfortable." … Everything can be sacrificed for truth, but truth cannot be sacrificed for anything</a:t>
            </a:r>
            <a:r>
              <a:rPr lang="en-US" sz="1800" dirty="0"/>
              <a:t>.</a:t>
            </a:r>
            <a:endParaRPr sz="1800" dirty="0"/>
          </a:p>
          <a:p>
            <a:pPr marL="38100" lvl="0"/>
            <a:r>
              <a:rPr lang="en-US" sz="2400" dirty="0"/>
              <a:t>- Swami Vivekananda</a:t>
            </a:r>
            <a:endParaRPr lang="en" sz="2400" dirty="0"/>
          </a:p>
        </p:txBody>
      </p:sp>
      <p:pic>
        <p:nvPicPr>
          <p:cNvPr id="4" name="Picture 3">
            <a:extLst>
              <a:ext uri="{FF2B5EF4-FFF2-40B4-BE49-F238E27FC236}">
                <a16:creationId xmlns:a16="http://schemas.microsoft.com/office/drawing/2014/main" id="{135DDAE1-D0C0-423C-B3AE-158B04E74DCE}"/>
              </a:ext>
            </a:extLst>
          </p:cNvPr>
          <p:cNvPicPr>
            <a:picLocks noChangeAspect="1"/>
          </p:cNvPicPr>
          <p:nvPr/>
        </p:nvPicPr>
        <p:blipFill>
          <a:blip r:embed="rId3"/>
          <a:stretch>
            <a:fillRect/>
          </a:stretch>
        </p:blipFill>
        <p:spPr>
          <a:xfrm>
            <a:off x="5839733" y="1346794"/>
            <a:ext cx="3300855" cy="3575926"/>
          </a:xfrm>
          <a:prstGeom prst="rect">
            <a:avLst/>
          </a:prstGeom>
        </p:spPr>
      </p:pic>
      <p:sp>
        <p:nvSpPr>
          <p:cNvPr id="5" name="Shape 21">
            <a:extLst>
              <a:ext uri="{FF2B5EF4-FFF2-40B4-BE49-F238E27FC236}">
                <a16:creationId xmlns:a16="http://schemas.microsoft.com/office/drawing/2014/main" id="{A0A04FE9-2B3C-4E7D-8448-16AF9E69EB5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a:t>
            </a:fld>
            <a:endParaRPr lang="en" dirty="0"/>
          </a:p>
        </p:txBody>
      </p:sp>
    </p:spTree>
    <p:extLst>
      <p:ext uri="{BB962C8B-B14F-4D97-AF65-F5344CB8AC3E}">
        <p14:creationId xmlns:p14="http://schemas.microsoft.com/office/powerpoint/2010/main" val="1096427412"/>
      </p:ext>
    </p:extLst>
  </p:cSld>
  <p:clrMapOvr>
    <a:masterClrMapping/>
  </p:clrMapOvr>
  <p:transition spd="slow" advClick="0">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Six Questions - </a:t>
            </a:r>
            <a:r>
              <a:rPr lang="en-US" dirty="0" err="1"/>
              <a:t>Advaita</a:t>
            </a:r>
            <a:endParaRPr lang="en" dirty="0"/>
          </a:p>
        </p:txBody>
      </p:sp>
      <p:sp>
        <p:nvSpPr>
          <p:cNvPr id="59" name="Shape 59"/>
          <p:cNvSpPr txBox="1">
            <a:spLocks noGrp="1"/>
          </p:cNvSpPr>
          <p:nvPr>
            <p:ph type="body" idx="1"/>
          </p:nvPr>
        </p:nvSpPr>
        <p:spPr>
          <a:xfrm>
            <a:off x="304800" y="1504951"/>
            <a:ext cx="8382000" cy="320040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mj-lt"/>
              <a:buAutoNum type="arabicPeriod"/>
            </a:pPr>
            <a:r>
              <a:rPr lang="en" sz="3200" dirty="0"/>
              <a:t>What is the nature of the individual (me)?</a:t>
            </a:r>
          </a:p>
          <a:p>
            <a:pPr marL="552450" lvl="0" indent="-514350" rtl="0">
              <a:spcBef>
                <a:spcPts val="0"/>
              </a:spcBef>
              <a:buClr>
                <a:schemeClr val="dk1"/>
              </a:buClr>
              <a:buSzPct val="100000"/>
              <a:buFont typeface="+mj-lt"/>
              <a:buAutoNum type="arabicPeriod"/>
            </a:pPr>
            <a:r>
              <a:rPr lang="en" sz="3200" dirty="0"/>
              <a:t>What is the nature of God?</a:t>
            </a:r>
          </a:p>
          <a:p>
            <a:pPr marL="552450" lvl="0" indent="-514350" rtl="0">
              <a:spcBef>
                <a:spcPts val="0"/>
              </a:spcBef>
              <a:buClr>
                <a:schemeClr val="dk1"/>
              </a:buClr>
              <a:buSzPct val="100000"/>
              <a:buFont typeface="+mj-lt"/>
              <a:buAutoNum type="arabicPeriod"/>
            </a:pPr>
            <a:r>
              <a:rPr lang="en" sz="3200" dirty="0"/>
              <a:t>What is the nature of the world?</a:t>
            </a:r>
          </a:p>
          <a:p>
            <a:pPr marL="552450" lvl="0" indent="-514350" rtl="0">
              <a:spcBef>
                <a:spcPts val="0"/>
              </a:spcBef>
              <a:buClr>
                <a:schemeClr val="dk1"/>
              </a:buClr>
              <a:buSzPct val="100000"/>
              <a:buFont typeface="+mj-lt"/>
              <a:buAutoNum type="arabicPeriod"/>
            </a:pPr>
            <a:r>
              <a:rPr lang="en" sz="3200" dirty="0"/>
              <a:t>Why is there human suffering?</a:t>
            </a:r>
          </a:p>
          <a:p>
            <a:pPr marL="552450" lvl="0" indent="-514350" rtl="0">
              <a:spcBef>
                <a:spcPts val="0"/>
              </a:spcBef>
              <a:buClr>
                <a:schemeClr val="dk1"/>
              </a:buClr>
              <a:buSzPct val="100000"/>
              <a:buFont typeface="+mj-lt"/>
              <a:buAutoNum type="arabicPeriod"/>
            </a:pPr>
            <a:r>
              <a:rPr lang="en" sz="3200" dirty="0"/>
              <a:t>What is the state beyond suffering?</a:t>
            </a:r>
          </a:p>
          <a:p>
            <a:pPr marL="552450" lvl="0" indent="-514350">
              <a:spcBef>
                <a:spcPts val="0"/>
              </a:spcBef>
              <a:buClr>
                <a:schemeClr val="dk1"/>
              </a:buClr>
              <a:buSzPct val="100000"/>
              <a:buFont typeface="+mj-lt"/>
              <a:buAutoNum type="arabicPeriod"/>
            </a:pPr>
            <a:r>
              <a:rPr lang="en" sz="3200" dirty="0"/>
              <a:t>What is the means to that state?</a:t>
            </a:r>
          </a:p>
        </p:txBody>
      </p:sp>
      <p:sp>
        <p:nvSpPr>
          <p:cNvPr id="4" name="Shape 21">
            <a:extLst>
              <a:ext uri="{FF2B5EF4-FFF2-40B4-BE49-F238E27FC236}">
                <a16:creationId xmlns:a16="http://schemas.microsoft.com/office/drawing/2014/main" id="{1E136823-F2BC-4790-A8C1-8FF67FA757A0}"/>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40</a:t>
            </a:fld>
            <a:endParaRPr lang="en" dirty="0"/>
          </a:p>
        </p:txBody>
      </p:sp>
    </p:spTree>
    <p:custDataLst>
      <p:tags r:id="rId1"/>
    </p:custDataLst>
    <p:extLst>
      <p:ext uri="{BB962C8B-B14F-4D97-AF65-F5344CB8AC3E}">
        <p14:creationId xmlns:p14="http://schemas.microsoft.com/office/powerpoint/2010/main" val="1745347284"/>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Bhagavad Gita</a:t>
            </a:r>
            <a:endParaRPr lang="en" dirty="0"/>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endParaRPr lang="en" dirty="0"/>
          </a:p>
          <a:p>
            <a:pPr marL="342900" lvl="1" indent="-342900">
              <a:buFont typeface="Arial" panose="020B0604020202020204" pitchFamily="34" charset="0"/>
              <a:buChar char="•"/>
            </a:pPr>
            <a:r>
              <a:rPr lang="en-US" dirty="0"/>
              <a:t>The goal of the Bhagavad Gita is to enable a person to live as a good human being and to face all situations in life with poise outside and peace inside.</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en-US" dirty="0"/>
              <a:t>This is done by a unique method of combining self-control, forbearance, kindness and knowledge, with a good dose of devotion to God (</a:t>
            </a:r>
            <a:r>
              <a:rPr lang="en-US" dirty="0" err="1"/>
              <a:t>Ishvara</a:t>
            </a:r>
            <a:r>
              <a:rPr lang="en-US" dirty="0"/>
              <a:t>).</a:t>
            </a:r>
          </a:p>
        </p:txBody>
      </p:sp>
      <p:sp>
        <p:nvSpPr>
          <p:cNvPr id="4" name="Shape 21">
            <a:extLst>
              <a:ext uri="{FF2B5EF4-FFF2-40B4-BE49-F238E27FC236}">
                <a16:creationId xmlns:a16="http://schemas.microsoft.com/office/drawing/2014/main" id="{B089DD7F-95DD-4A17-B125-0A11DF2970E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41</a:t>
            </a:fld>
            <a:endParaRPr lang="en" dirty="0"/>
          </a:p>
        </p:txBody>
      </p:sp>
    </p:spTree>
    <p:custDataLst>
      <p:tags r:id="rId1"/>
    </p:custDataLst>
    <p:extLst>
      <p:ext uri="{BB962C8B-B14F-4D97-AF65-F5344CB8AC3E}">
        <p14:creationId xmlns:p14="http://schemas.microsoft.com/office/powerpoint/2010/main" val="941602544"/>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1" end="1"/>
                                            </p:txEl>
                                          </p:spTgt>
                                        </p:tgtEl>
                                        <p:attrNameLst>
                                          <p:attrName>style.visibility</p:attrName>
                                        </p:attrNameLst>
                                      </p:cBhvr>
                                      <p:to>
                                        <p:strVal val="visible"/>
                                      </p:to>
                                    </p:set>
                                    <p:animEffect transition="in" filter="blinds(horizontal)">
                                      <p:cBhvr>
                                        <p:cTn id="7" dur="500"/>
                                        <p:tgtEl>
                                          <p:spTgt spid="59">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9">
                                            <p:txEl>
                                              <p:pRg st="3" end="3"/>
                                            </p:txEl>
                                          </p:spTgt>
                                        </p:tgtEl>
                                        <p:attrNameLst>
                                          <p:attrName>style.visibility</p:attrName>
                                        </p:attrNameLst>
                                      </p:cBhvr>
                                      <p:to>
                                        <p:strVal val="visible"/>
                                      </p:to>
                                    </p:set>
                                    <p:animEffect transition="in" filter="blinds(horizontal)">
                                      <p:cBhvr>
                                        <p:cTn id="10" dur="500"/>
                                        <p:tgtEl>
                                          <p:spTgt spid="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Four Core Teachings (12.3-4)</a:t>
            </a:r>
            <a:endParaRPr lang="en" dirty="0"/>
          </a:p>
        </p:txBody>
      </p:sp>
      <p:sp>
        <p:nvSpPr>
          <p:cNvPr id="59" name="Shape 59"/>
          <p:cNvSpPr txBox="1">
            <a:spLocks noGrp="1"/>
          </p:cNvSpPr>
          <p:nvPr>
            <p:ph type="body" idx="1"/>
          </p:nvPr>
        </p:nvSpPr>
        <p:spPr>
          <a:xfrm>
            <a:off x="34119" y="1200150"/>
            <a:ext cx="8610600" cy="3725699"/>
          </a:xfrm>
          <a:prstGeom prst="rect">
            <a:avLst/>
          </a:prstGeom>
        </p:spPr>
        <p:txBody>
          <a:bodyPr lIns="91425" tIns="91425" rIns="91425" bIns="91425" anchor="t" anchorCtr="0">
            <a:noAutofit/>
          </a:bodyPr>
          <a:lstStyle/>
          <a:p>
            <a:pPr marL="342900" lvl="1" indent="-342900">
              <a:buFont typeface="Arial" panose="020B0604020202020204" pitchFamily="34" charset="0"/>
              <a:buChar char="•"/>
            </a:pPr>
            <a:r>
              <a:rPr lang="hi-IN" dirty="0"/>
              <a:t>सन्नियम्येन्द्रियग्रामं – </a:t>
            </a:r>
            <a:r>
              <a:rPr lang="en-US" dirty="0"/>
              <a:t>Keep the senses and mind under control</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hi-IN" dirty="0"/>
              <a:t>सर्वत्र समबुद्धयः – </a:t>
            </a:r>
            <a:r>
              <a:rPr lang="en-US" dirty="0"/>
              <a:t>Maintain equanimity in all situations</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hi-IN" dirty="0"/>
              <a:t>सर्वभूतहिते रताः – </a:t>
            </a:r>
            <a:r>
              <a:rPr lang="en-US" dirty="0"/>
              <a:t>Engage in the welfare of all living beings</a:t>
            </a:r>
          </a:p>
          <a:p>
            <a:pPr marL="342900" lvl="1" indent="-342900">
              <a:buFont typeface="Arial" panose="020B0604020202020204" pitchFamily="34" charset="0"/>
              <a:buChar char="•"/>
            </a:pPr>
            <a:endParaRPr lang="en-US" dirty="0"/>
          </a:p>
          <a:p>
            <a:pPr marL="342900" lvl="1" indent="-342900">
              <a:buFont typeface="Arial" panose="020B0604020202020204" pitchFamily="34" charset="0"/>
              <a:buChar char="•"/>
            </a:pPr>
            <a:r>
              <a:rPr lang="hi-IN" dirty="0"/>
              <a:t>अव्यक्तं पर्युपासते – </a:t>
            </a:r>
            <a:r>
              <a:rPr lang="en-US" dirty="0"/>
              <a:t>Understand God to be the Pure Consciousness behind the Universe and the living beings</a:t>
            </a:r>
          </a:p>
          <a:p>
            <a:pPr lvl="1"/>
            <a:endParaRPr lang="en-US" sz="1400" dirty="0"/>
          </a:p>
          <a:p>
            <a:pPr lvl="1"/>
            <a:r>
              <a:rPr lang="en-US" sz="2000" dirty="0"/>
              <a:t>You try your best for the first three. God will take care of the last one. (10.10-11, 12.6-7)</a:t>
            </a:r>
          </a:p>
        </p:txBody>
      </p:sp>
      <p:sp>
        <p:nvSpPr>
          <p:cNvPr id="4" name="Shape 21">
            <a:extLst>
              <a:ext uri="{FF2B5EF4-FFF2-40B4-BE49-F238E27FC236}">
                <a16:creationId xmlns:a16="http://schemas.microsoft.com/office/drawing/2014/main" id="{2DF51AAC-F4AC-448E-8721-74AC5D09173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42</a:t>
            </a:fld>
            <a:endParaRPr lang="en" dirty="0"/>
          </a:p>
        </p:txBody>
      </p:sp>
    </p:spTree>
    <p:custDataLst>
      <p:tags r:id="rId1"/>
    </p:custDataLst>
    <p:extLst>
      <p:ext uri="{BB962C8B-B14F-4D97-AF65-F5344CB8AC3E}">
        <p14:creationId xmlns:p14="http://schemas.microsoft.com/office/powerpoint/2010/main" val="2301617773"/>
      </p:ext>
    </p:extLst>
  </p:cSld>
  <p:clrMapOvr>
    <a:masterClrMapping/>
  </p:clrMapOvr>
  <p:transition spd="slow" advClick="0">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r>
              <a:rPr lang="hi-IN" b="1" dirty="0"/>
              <a:t>सन्नियम्य इन्द्रिय ग्रामं</a:t>
            </a:r>
            <a:endParaRPr lang="en" dirty="0"/>
          </a:p>
        </p:txBody>
      </p:sp>
      <p:sp>
        <p:nvSpPr>
          <p:cNvPr id="59" name="Shape 59"/>
          <p:cNvSpPr txBox="1">
            <a:spLocks noGrp="1"/>
          </p:cNvSpPr>
          <p:nvPr>
            <p:ph type="body" idx="1"/>
          </p:nvPr>
        </p:nvSpPr>
        <p:spPr>
          <a:xfrm>
            <a:off x="152400" y="1123950"/>
            <a:ext cx="8763000" cy="3725699"/>
          </a:xfrm>
          <a:prstGeom prst="rect">
            <a:avLst/>
          </a:prstGeom>
        </p:spPr>
        <p:txBody>
          <a:bodyPr lIns="91425" tIns="91425" rIns="91425" bIns="91425" anchor="t" anchorCtr="0">
            <a:noAutofit/>
          </a:bodyPr>
          <a:lstStyle/>
          <a:p>
            <a:pPr lvl="1"/>
            <a:r>
              <a:rPr lang="en-US" sz="2000" b="1" dirty="0"/>
              <a:t>Keep the senses and mind under control</a:t>
            </a:r>
          </a:p>
          <a:p>
            <a:pPr marL="342900" lvl="1" indent="-342900">
              <a:buFont typeface="Arial" panose="020B0604020202020204" pitchFamily="34" charset="0"/>
              <a:buChar char="•"/>
            </a:pPr>
            <a:r>
              <a:rPr lang="en-US" sz="2000" dirty="0"/>
              <a:t>The quality of your life depends on the quality of your mind. A mind under your control is like a friend. A mind not under your control is like an enemy. (6.5-6)</a:t>
            </a:r>
          </a:p>
          <a:p>
            <a:pPr marL="342900" lvl="1" indent="-342900">
              <a:buFont typeface="Arial" panose="020B0604020202020204" pitchFamily="34" charset="0"/>
              <a:buChar char="•"/>
            </a:pPr>
            <a:r>
              <a:rPr lang="en-US" sz="2000" dirty="0"/>
              <a:t>You cannot directly control the random thoughts in the mind. But you can decide whether to pursue the thoughts or not. (2.62)</a:t>
            </a:r>
          </a:p>
          <a:p>
            <a:pPr marL="342900" lvl="1" indent="-342900">
              <a:buFont typeface="Arial" panose="020B0604020202020204" pitchFamily="34" charset="0"/>
              <a:buChar char="•"/>
            </a:pPr>
            <a:r>
              <a:rPr lang="en-US" sz="2000" dirty="0"/>
              <a:t>Practice moderation in food, rest, work, etc. (6.16)</a:t>
            </a:r>
          </a:p>
          <a:p>
            <a:pPr marL="342900" lvl="1" indent="-342900">
              <a:buFont typeface="Arial" panose="020B0604020202020204" pitchFamily="34" charset="0"/>
              <a:buChar char="•"/>
            </a:pPr>
            <a:r>
              <a:rPr lang="en-US" sz="2000" dirty="0"/>
              <a:t>Psychological dependency on people, objects and situations comes by repeatedly thinking about them. Such attachment will lead to psychological problems like lust, greed, anger, arrogance, jealousy and delusion. Avoid these binding thoughts. (2.62-63)</a:t>
            </a:r>
          </a:p>
          <a:p>
            <a:pPr marL="342900" lvl="1" indent="-342900">
              <a:buFont typeface="Arial" panose="020B0604020202020204" pitchFamily="34" charset="0"/>
              <a:buChar char="•"/>
            </a:pPr>
            <a:r>
              <a:rPr lang="en-US" sz="2000" b="1" dirty="0"/>
              <a:t>How? </a:t>
            </a:r>
            <a:r>
              <a:rPr lang="en-US" sz="2000" dirty="0"/>
              <a:t>Fill the mind with positive thoughts, stories in the life of saints and devotees, glories of God, name of God, etc.</a:t>
            </a:r>
          </a:p>
        </p:txBody>
      </p:sp>
      <p:sp>
        <p:nvSpPr>
          <p:cNvPr id="4" name="Shape 21">
            <a:extLst>
              <a:ext uri="{FF2B5EF4-FFF2-40B4-BE49-F238E27FC236}">
                <a16:creationId xmlns:a16="http://schemas.microsoft.com/office/drawing/2014/main" id="{38BEC59D-A2E1-4CFC-9A01-3840AA828855}"/>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43</a:t>
            </a:fld>
            <a:endParaRPr lang="en" dirty="0"/>
          </a:p>
        </p:txBody>
      </p:sp>
    </p:spTree>
    <p:custDataLst>
      <p:tags r:id="rId1"/>
    </p:custDataLst>
    <p:extLst>
      <p:ext uri="{BB962C8B-B14F-4D97-AF65-F5344CB8AC3E}">
        <p14:creationId xmlns:p14="http://schemas.microsoft.com/office/powerpoint/2010/main" val="2127138705"/>
      </p:ext>
    </p:extLst>
  </p:cSld>
  <p:clrMapOvr>
    <a:masterClrMapping/>
  </p:clrMapOvr>
  <p:transition spd="slow" advClick="0">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r>
              <a:rPr lang="hi-IN" b="1" dirty="0"/>
              <a:t>सर्वत्र सम बुद्धयः</a:t>
            </a:r>
            <a:endParaRPr lang="en" dirty="0"/>
          </a:p>
        </p:txBody>
      </p:sp>
      <p:sp>
        <p:nvSpPr>
          <p:cNvPr id="59" name="Shape 59"/>
          <p:cNvSpPr txBox="1">
            <a:spLocks noGrp="1"/>
          </p:cNvSpPr>
          <p:nvPr>
            <p:ph type="body" idx="1"/>
          </p:nvPr>
        </p:nvSpPr>
        <p:spPr>
          <a:xfrm>
            <a:off x="76200" y="1123950"/>
            <a:ext cx="8610600" cy="3725699"/>
          </a:xfrm>
          <a:prstGeom prst="rect">
            <a:avLst/>
          </a:prstGeom>
        </p:spPr>
        <p:txBody>
          <a:bodyPr lIns="91425" tIns="91425" rIns="91425" bIns="91425" anchor="t" anchorCtr="0">
            <a:noAutofit/>
          </a:bodyPr>
          <a:lstStyle/>
          <a:p>
            <a:pPr lvl="1"/>
            <a:r>
              <a:rPr lang="en-US" sz="2000" b="1" dirty="0"/>
              <a:t>Maintain equanimity in all situations</a:t>
            </a:r>
          </a:p>
          <a:p>
            <a:pPr marL="342900" lvl="1" indent="-342900">
              <a:buFont typeface="Arial" panose="020B0604020202020204" pitchFamily="34" charset="0"/>
              <a:buChar char="•"/>
            </a:pPr>
            <a:r>
              <a:rPr lang="en-US" sz="2000" dirty="0"/>
              <a:t>Life will have ups and downs. There will be pleasure, pain, gain, loss, success, failure, fame, infamy, etc. (2.14, 2.38)</a:t>
            </a:r>
          </a:p>
          <a:p>
            <a:pPr marL="342900" lvl="1" indent="-342900">
              <a:buFont typeface="Arial" panose="020B0604020202020204" pitchFamily="34" charset="0"/>
              <a:buChar char="•"/>
            </a:pPr>
            <a:r>
              <a:rPr lang="en-US" sz="2000" dirty="0"/>
              <a:t>What you face now is the result of some of your current effort and some of your past actions. What you will face in future will be influenced by your current actions. You are the maker of your destiny. You get exactly what you deserve. Accept adverse life situations without complaining and do things differently next time. (2.47-48)</a:t>
            </a:r>
          </a:p>
          <a:p>
            <a:pPr marL="342900" lvl="1" indent="-342900">
              <a:buFont typeface="Arial" panose="020B0604020202020204" pitchFamily="34" charset="0"/>
              <a:buChar char="•"/>
            </a:pPr>
            <a:r>
              <a:rPr lang="en-US" sz="2000" dirty="0"/>
              <a:t>Do your duty and be ready for any situation. (6.1)</a:t>
            </a:r>
          </a:p>
          <a:p>
            <a:pPr marL="342900" lvl="1" indent="-342900">
              <a:buFont typeface="Arial" panose="020B0604020202020204" pitchFamily="34" charset="0"/>
              <a:buChar char="•"/>
            </a:pPr>
            <a:r>
              <a:rPr lang="en-US" sz="2000" dirty="0"/>
              <a:t>Accept success with humility and failure with dignity.</a:t>
            </a:r>
          </a:p>
          <a:p>
            <a:pPr marL="342900" lvl="1" indent="-342900">
              <a:buFont typeface="Arial" panose="020B0604020202020204" pitchFamily="34" charset="0"/>
              <a:buChar char="•"/>
            </a:pPr>
            <a:r>
              <a:rPr lang="en-US" sz="2000" b="1" dirty="0"/>
              <a:t>How?</a:t>
            </a:r>
            <a:r>
              <a:rPr lang="en-US" sz="2000" dirty="0"/>
              <a:t> Do all actions as offerings to God and accept all results as gifts from God.</a:t>
            </a:r>
          </a:p>
        </p:txBody>
      </p:sp>
      <p:sp>
        <p:nvSpPr>
          <p:cNvPr id="4" name="Shape 21">
            <a:extLst>
              <a:ext uri="{FF2B5EF4-FFF2-40B4-BE49-F238E27FC236}">
                <a16:creationId xmlns:a16="http://schemas.microsoft.com/office/drawing/2014/main" id="{63DD2726-C88D-49BD-902E-72ADBB20D6C5}"/>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44</a:t>
            </a:fld>
            <a:endParaRPr lang="en" dirty="0"/>
          </a:p>
        </p:txBody>
      </p:sp>
    </p:spTree>
    <p:custDataLst>
      <p:tags r:id="rId1"/>
    </p:custDataLst>
    <p:extLst>
      <p:ext uri="{BB962C8B-B14F-4D97-AF65-F5344CB8AC3E}">
        <p14:creationId xmlns:p14="http://schemas.microsoft.com/office/powerpoint/2010/main" val="3509577975"/>
      </p:ext>
    </p:extLst>
  </p:cSld>
  <p:clrMapOvr>
    <a:masterClrMapping/>
  </p:clrMapOvr>
  <p:transition spd="slow" advClick="0">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r>
              <a:rPr lang="hi-IN" b="1" dirty="0"/>
              <a:t>सर्व भूत हिते रताः</a:t>
            </a:r>
            <a:endParaRPr lang="en" dirty="0"/>
          </a:p>
        </p:txBody>
      </p:sp>
      <p:sp>
        <p:nvSpPr>
          <p:cNvPr id="59" name="Shape 59"/>
          <p:cNvSpPr txBox="1">
            <a:spLocks noGrp="1"/>
          </p:cNvSpPr>
          <p:nvPr>
            <p:ph type="body" idx="1"/>
          </p:nvPr>
        </p:nvSpPr>
        <p:spPr>
          <a:xfrm>
            <a:off x="76200" y="1123950"/>
            <a:ext cx="8610600" cy="3725699"/>
          </a:xfrm>
          <a:prstGeom prst="rect">
            <a:avLst/>
          </a:prstGeom>
        </p:spPr>
        <p:txBody>
          <a:bodyPr lIns="91425" tIns="91425" rIns="91425" bIns="91425" anchor="t" anchorCtr="0">
            <a:noAutofit/>
          </a:bodyPr>
          <a:lstStyle/>
          <a:p>
            <a:pPr lvl="1"/>
            <a:r>
              <a:rPr lang="en-US" sz="2000" b="1" dirty="0"/>
              <a:t>Engage in the welfare of all living beings</a:t>
            </a:r>
          </a:p>
          <a:p>
            <a:pPr marL="342900" lvl="1" indent="-342900">
              <a:buFont typeface="Arial" panose="020B0604020202020204" pitchFamily="34" charset="0"/>
              <a:buChar char="•"/>
            </a:pPr>
            <a:r>
              <a:rPr lang="en-US" sz="2000" dirty="0"/>
              <a:t>Do not intend harm to any living being. Avoid harm as much as possible. (17.14)</a:t>
            </a:r>
          </a:p>
          <a:p>
            <a:pPr marL="342900" lvl="1" indent="-342900">
              <a:buFont typeface="Arial" panose="020B0604020202020204" pitchFamily="34" charset="0"/>
              <a:buChar char="•"/>
            </a:pPr>
            <a:r>
              <a:rPr lang="en-US" sz="2000" dirty="0"/>
              <a:t>Help other human and living beings as much as possible.</a:t>
            </a:r>
          </a:p>
          <a:p>
            <a:pPr marL="342900" lvl="1" indent="-342900">
              <a:buFont typeface="Arial" panose="020B0604020202020204" pitchFamily="34" charset="0"/>
              <a:buChar char="•"/>
            </a:pPr>
            <a:r>
              <a:rPr lang="en-US" sz="2000" dirty="0"/>
              <a:t>Serve the underprivileged people, without expecting anything in return, to get basic necessities like food, shelter, clothes, education, health care, emotional support and dignified livelihood. (17.20)</a:t>
            </a:r>
          </a:p>
          <a:p>
            <a:pPr marL="342900" lvl="1" indent="-342900">
              <a:buFont typeface="Arial" panose="020B0604020202020204" pitchFamily="34" charset="0"/>
              <a:buChar char="•"/>
            </a:pPr>
            <a:r>
              <a:rPr lang="en-US" sz="2000" dirty="0"/>
              <a:t>Treat people and animals with kindness.</a:t>
            </a:r>
          </a:p>
          <a:p>
            <a:pPr marL="342900" lvl="1" indent="-342900">
              <a:buFont typeface="Arial" panose="020B0604020202020204" pitchFamily="34" charset="0"/>
              <a:buChar char="•"/>
            </a:pPr>
            <a:r>
              <a:rPr lang="en-US" sz="2000" dirty="0"/>
              <a:t>Take special care of children, aged and disabled people.</a:t>
            </a:r>
          </a:p>
          <a:p>
            <a:pPr marL="342900" lvl="1" indent="-342900">
              <a:buFont typeface="Arial" panose="020B0604020202020204" pitchFamily="34" charset="0"/>
              <a:buChar char="•"/>
            </a:pPr>
            <a:r>
              <a:rPr lang="en-US" sz="2000" b="1" dirty="0"/>
              <a:t>How? </a:t>
            </a:r>
            <a:r>
              <a:rPr lang="en-US" sz="2000" dirty="0"/>
              <a:t>See God as the ultimate inner recipient of the service done to every living being. (5.29)</a:t>
            </a:r>
          </a:p>
        </p:txBody>
      </p:sp>
      <p:sp>
        <p:nvSpPr>
          <p:cNvPr id="4" name="Shape 21">
            <a:extLst>
              <a:ext uri="{FF2B5EF4-FFF2-40B4-BE49-F238E27FC236}">
                <a16:creationId xmlns:a16="http://schemas.microsoft.com/office/drawing/2014/main" id="{3BA3737F-D2F3-45BC-BB99-5692C4140260}"/>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45</a:t>
            </a:fld>
            <a:endParaRPr lang="en" dirty="0"/>
          </a:p>
        </p:txBody>
      </p:sp>
    </p:spTree>
    <p:custDataLst>
      <p:tags r:id="rId1"/>
    </p:custDataLst>
    <p:extLst>
      <p:ext uri="{BB962C8B-B14F-4D97-AF65-F5344CB8AC3E}">
        <p14:creationId xmlns:p14="http://schemas.microsoft.com/office/powerpoint/2010/main" val="4274985594"/>
      </p:ext>
    </p:extLst>
  </p:cSld>
  <p:clrMapOvr>
    <a:masterClrMapping/>
  </p:clrMapOvr>
  <p:transition spd="slow" advClick="0">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r>
              <a:rPr lang="hi-IN" b="1" dirty="0"/>
              <a:t>अव्यक्तं पर्युपासते </a:t>
            </a:r>
            <a:endParaRPr lang="en" dirty="0"/>
          </a:p>
        </p:txBody>
      </p:sp>
      <p:sp>
        <p:nvSpPr>
          <p:cNvPr id="59" name="Shape 59"/>
          <p:cNvSpPr txBox="1">
            <a:spLocks noGrp="1"/>
          </p:cNvSpPr>
          <p:nvPr>
            <p:ph type="body" idx="1"/>
          </p:nvPr>
        </p:nvSpPr>
        <p:spPr>
          <a:xfrm>
            <a:off x="76200" y="1123950"/>
            <a:ext cx="8610600" cy="3725699"/>
          </a:xfrm>
          <a:prstGeom prst="rect">
            <a:avLst/>
          </a:prstGeom>
        </p:spPr>
        <p:txBody>
          <a:bodyPr lIns="91425" tIns="91425" rIns="91425" bIns="91425" anchor="t" anchorCtr="0">
            <a:noAutofit/>
          </a:bodyPr>
          <a:lstStyle/>
          <a:p>
            <a:pPr lvl="1"/>
            <a:r>
              <a:rPr lang="en-US" sz="2000" b="1" dirty="0"/>
              <a:t>Understand God to be the Pure Consciousness behind the Universe and the living beings</a:t>
            </a:r>
          </a:p>
          <a:p>
            <a:pPr marL="342900" lvl="1" indent="-342900">
              <a:buFont typeface="Arial" panose="020B0604020202020204" pitchFamily="34" charset="0"/>
              <a:buChar char="•"/>
            </a:pPr>
            <a:r>
              <a:rPr lang="en-US" sz="2000" dirty="0"/>
              <a:t>It is God alone who appears as this Universe and all the living beings. (13.13-15)</a:t>
            </a:r>
          </a:p>
          <a:p>
            <a:pPr marL="342900" lvl="1" indent="-342900">
              <a:buFont typeface="Arial" panose="020B0604020202020204" pitchFamily="34" charset="0"/>
              <a:buChar char="•"/>
            </a:pPr>
            <a:r>
              <a:rPr lang="en-US" sz="2000" dirty="0"/>
              <a:t>God is the material out of which the whole Universe is made of. (7.4)</a:t>
            </a:r>
          </a:p>
          <a:p>
            <a:pPr marL="342900" lvl="1" indent="-342900">
              <a:buFont typeface="Arial" panose="020B0604020202020204" pitchFamily="34" charset="0"/>
              <a:buChar char="•"/>
            </a:pPr>
            <a:r>
              <a:rPr lang="en-US" sz="2000" dirty="0"/>
              <a:t>Everything has come from God, exists in God and will merge back into God. (10.20)</a:t>
            </a:r>
          </a:p>
          <a:p>
            <a:pPr marL="342900" lvl="1" indent="-342900">
              <a:buFont typeface="Arial" panose="020B0604020202020204" pitchFamily="34" charset="0"/>
              <a:buChar char="•"/>
            </a:pPr>
            <a:r>
              <a:rPr lang="en-US" sz="2000" dirty="0"/>
              <a:t>God is the Pure Consciousness behind the Universe and the living beings. (13.3)</a:t>
            </a:r>
          </a:p>
          <a:p>
            <a:pPr marL="342900" lvl="1" indent="-342900">
              <a:buFont typeface="Arial" panose="020B0604020202020204" pitchFamily="34" charset="0"/>
              <a:buChar char="•"/>
            </a:pPr>
            <a:r>
              <a:rPr lang="en-US" sz="2000" dirty="0"/>
              <a:t>There is no real individuality. (18.20-21)</a:t>
            </a:r>
          </a:p>
          <a:p>
            <a:pPr marL="342900" lvl="1" indent="-342900">
              <a:buFont typeface="Arial" panose="020B0604020202020204" pitchFamily="34" charset="0"/>
              <a:buChar char="•"/>
            </a:pPr>
            <a:r>
              <a:rPr lang="en-US" sz="2000" b="1" dirty="0"/>
              <a:t>How? </a:t>
            </a:r>
            <a:r>
              <a:rPr lang="en-US" sz="2000" dirty="0"/>
              <a:t>God can be seen as the whole Universe outside (including the body and mind) and as the Pure Consciousness within oneself.</a:t>
            </a:r>
          </a:p>
        </p:txBody>
      </p:sp>
      <p:sp>
        <p:nvSpPr>
          <p:cNvPr id="4" name="Shape 21">
            <a:extLst>
              <a:ext uri="{FF2B5EF4-FFF2-40B4-BE49-F238E27FC236}">
                <a16:creationId xmlns:a16="http://schemas.microsoft.com/office/drawing/2014/main" id="{0EB5FBB8-A691-4BDA-9F94-4009B6404BFC}"/>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46</a:t>
            </a:fld>
            <a:endParaRPr lang="en" dirty="0"/>
          </a:p>
        </p:txBody>
      </p:sp>
    </p:spTree>
    <p:custDataLst>
      <p:tags r:id="rId1"/>
    </p:custDataLst>
    <p:extLst>
      <p:ext uri="{BB962C8B-B14F-4D97-AF65-F5344CB8AC3E}">
        <p14:creationId xmlns:p14="http://schemas.microsoft.com/office/powerpoint/2010/main" val="4148728671"/>
      </p:ext>
    </p:extLst>
  </p:cSld>
  <p:clrMapOvr>
    <a:masterClrMapping/>
  </p:clrMapOvr>
  <p:transition spd="slow" advClick="0">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Thank you !!!</a:t>
            </a:r>
          </a:p>
        </p:txBody>
      </p:sp>
      <p:sp>
        <p:nvSpPr>
          <p:cNvPr id="59" name="Shape 59"/>
          <p:cNvSpPr txBox="1">
            <a:spLocks noGrp="1"/>
          </p:cNvSpPr>
          <p:nvPr>
            <p:ph type="body" idx="1"/>
          </p:nvPr>
        </p:nvSpPr>
        <p:spPr>
          <a:prstGeom prst="rect">
            <a:avLst/>
          </a:prstGeom>
        </p:spPr>
        <p:txBody>
          <a:bodyPr lIns="91425" tIns="91425" rIns="91425" bIns="91425" anchor="t" anchorCtr="0">
            <a:noAutofit/>
          </a:bodyPr>
          <a:lstStyle/>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457200" indent="-419100">
              <a:buFont typeface="Arial"/>
              <a:buChar char="●"/>
            </a:pPr>
            <a:endParaRPr lang="en" dirty="0"/>
          </a:p>
          <a:p>
            <a:pPr marL="38100"/>
            <a:r>
              <a:rPr lang="en" dirty="0"/>
              <a:t>http://www.practicalphilosophy.in</a:t>
            </a:r>
          </a:p>
          <a:p>
            <a:pPr marL="457200" indent="-419100">
              <a:buFont typeface="Arial"/>
              <a:buChar char="●"/>
            </a:pPr>
            <a:endParaRPr lang="en" dirty="0"/>
          </a:p>
          <a:p>
            <a:pPr marL="457200" lvl="0" indent="-419100" rtl="0">
              <a:spcBef>
                <a:spcPts val="0"/>
              </a:spcBef>
              <a:buClr>
                <a:schemeClr val="dk1"/>
              </a:buClr>
              <a:buSzPct val="100000"/>
              <a:buFont typeface="Arial"/>
              <a:buChar char="●"/>
            </a:pPr>
            <a:endParaRPr lang="en" dirty="0"/>
          </a:p>
          <a:p>
            <a:pPr marL="457200" lvl="0" indent="-419100" rtl="0">
              <a:spcBef>
                <a:spcPts val="0"/>
              </a:spcBef>
              <a:buClr>
                <a:schemeClr val="dk1"/>
              </a:buClr>
              <a:buSzPct val="100000"/>
              <a:buFont typeface="Arial"/>
              <a:buChar char="●"/>
            </a:pPr>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6" end="6"/>
                                            </p:txEl>
                                          </p:spTgt>
                                        </p:tgtEl>
                                        <p:attrNameLst>
                                          <p:attrName>style.visibility</p:attrName>
                                        </p:attrNameLst>
                                      </p:cBhvr>
                                      <p:to>
                                        <p:strVal val="visible"/>
                                      </p:to>
                                    </p:set>
                                    <p:animEffect transition="in" filter="blinds(horizontal)">
                                      <p:cBhvr>
                                        <p:cTn id="7" dur="500"/>
                                        <p:tgtEl>
                                          <p:spTgt spid="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dirty="0"/>
              <a:t>Six Questions - </a:t>
            </a:r>
            <a:r>
              <a:rPr lang="en-US" dirty="0"/>
              <a:t>Exercise</a:t>
            </a:r>
            <a:endParaRPr lang="en" dirty="0"/>
          </a:p>
        </p:txBody>
      </p:sp>
      <p:sp>
        <p:nvSpPr>
          <p:cNvPr id="59" name="Shape 59"/>
          <p:cNvSpPr txBox="1">
            <a:spLocks noGrp="1"/>
          </p:cNvSpPr>
          <p:nvPr>
            <p:ph type="body" idx="1"/>
          </p:nvPr>
        </p:nvSpPr>
        <p:spPr>
          <a:xfrm>
            <a:off x="304800" y="1504951"/>
            <a:ext cx="8382000" cy="3200400"/>
          </a:xfrm>
          <a:prstGeom prst="rect">
            <a:avLst/>
          </a:prstGeom>
        </p:spPr>
        <p:txBody>
          <a:bodyPr lIns="91425" tIns="91425" rIns="91425" bIns="91425" anchor="t" anchorCtr="0">
            <a:noAutofit/>
          </a:bodyPr>
          <a:lstStyle/>
          <a:p>
            <a:pPr marL="552450" lvl="0" indent="-514350" rtl="0">
              <a:spcBef>
                <a:spcPts val="0"/>
              </a:spcBef>
              <a:buClr>
                <a:schemeClr val="dk1"/>
              </a:buClr>
              <a:buSzPct val="100000"/>
              <a:buFont typeface="+mj-lt"/>
              <a:buAutoNum type="arabicPeriod"/>
            </a:pPr>
            <a:r>
              <a:rPr lang="en" sz="3200" dirty="0"/>
              <a:t>What is the nature of the individual (me)?</a:t>
            </a:r>
          </a:p>
          <a:p>
            <a:pPr marL="552450" lvl="0" indent="-514350" rtl="0">
              <a:spcBef>
                <a:spcPts val="0"/>
              </a:spcBef>
              <a:buClr>
                <a:schemeClr val="dk1"/>
              </a:buClr>
              <a:buSzPct val="100000"/>
              <a:buFont typeface="+mj-lt"/>
              <a:buAutoNum type="arabicPeriod"/>
            </a:pPr>
            <a:r>
              <a:rPr lang="en" sz="3200" dirty="0"/>
              <a:t>What is the nature of God?</a:t>
            </a:r>
          </a:p>
          <a:p>
            <a:pPr marL="552450" lvl="0" indent="-514350" rtl="0">
              <a:spcBef>
                <a:spcPts val="0"/>
              </a:spcBef>
              <a:buClr>
                <a:schemeClr val="dk1"/>
              </a:buClr>
              <a:buSzPct val="100000"/>
              <a:buFont typeface="+mj-lt"/>
              <a:buAutoNum type="arabicPeriod"/>
            </a:pPr>
            <a:r>
              <a:rPr lang="en" sz="3200" dirty="0"/>
              <a:t>What is the nature of the world?</a:t>
            </a:r>
          </a:p>
          <a:p>
            <a:pPr marL="552450" lvl="0" indent="-514350" rtl="0">
              <a:spcBef>
                <a:spcPts val="0"/>
              </a:spcBef>
              <a:buClr>
                <a:schemeClr val="dk1"/>
              </a:buClr>
              <a:buSzPct val="100000"/>
              <a:buFont typeface="+mj-lt"/>
              <a:buAutoNum type="arabicPeriod"/>
            </a:pPr>
            <a:r>
              <a:rPr lang="en" sz="3200" dirty="0"/>
              <a:t>Why is there human suffering?</a:t>
            </a:r>
          </a:p>
          <a:p>
            <a:pPr marL="552450" lvl="0" indent="-514350" rtl="0">
              <a:spcBef>
                <a:spcPts val="0"/>
              </a:spcBef>
              <a:buClr>
                <a:schemeClr val="dk1"/>
              </a:buClr>
              <a:buSzPct val="100000"/>
              <a:buFont typeface="+mj-lt"/>
              <a:buAutoNum type="arabicPeriod"/>
            </a:pPr>
            <a:r>
              <a:rPr lang="en" sz="3200" dirty="0"/>
              <a:t>What is the state beyond suffering?</a:t>
            </a:r>
          </a:p>
          <a:p>
            <a:pPr marL="552450" lvl="0" indent="-514350">
              <a:spcBef>
                <a:spcPts val="0"/>
              </a:spcBef>
              <a:buClr>
                <a:schemeClr val="dk1"/>
              </a:buClr>
              <a:buSzPct val="100000"/>
              <a:buFont typeface="+mj-lt"/>
              <a:buAutoNum type="arabicPeriod"/>
            </a:pPr>
            <a:r>
              <a:rPr lang="en" sz="3200" dirty="0"/>
              <a:t>What is the means to that state?</a:t>
            </a:r>
          </a:p>
        </p:txBody>
      </p:sp>
      <p:sp>
        <p:nvSpPr>
          <p:cNvPr id="5" name="Shape 21">
            <a:extLst>
              <a:ext uri="{FF2B5EF4-FFF2-40B4-BE49-F238E27FC236}">
                <a16:creationId xmlns:a16="http://schemas.microsoft.com/office/drawing/2014/main" id="{BAFEC705-A324-427D-8534-F4B5378B285F}"/>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5</a:t>
            </a:fld>
            <a:endParaRPr lang="en" dirty="0"/>
          </a:p>
        </p:txBody>
      </p:sp>
    </p:spTree>
    <p:custDataLst>
      <p:tags r:id="rId1"/>
    </p:custData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blinds(horizontal)">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blinds(horizontal)">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blinds(horizontal)">
                                      <p:cBhvr>
                                        <p:cTn id="17" dur="500"/>
                                        <p:tgtEl>
                                          <p:spTgt spid="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
                                            <p:txEl>
                                              <p:pRg st="3" end="3"/>
                                            </p:txEl>
                                          </p:spTgt>
                                        </p:tgtEl>
                                        <p:attrNameLst>
                                          <p:attrName>style.visibility</p:attrName>
                                        </p:attrNameLst>
                                      </p:cBhvr>
                                      <p:to>
                                        <p:strVal val="visible"/>
                                      </p:to>
                                    </p:set>
                                    <p:animEffect transition="in" filter="blinds(horizontal)">
                                      <p:cBhvr>
                                        <p:cTn id="22" dur="500"/>
                                        <p:tgtEl>
                                          <p:spTgt spid="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
                                            <p:txEl>
                                              <p:pRg st="4" end="4"/>
                                            </p:txEl>
                                          </p:spTgt>
                                        </p:tgtEl>
                                        <p:attrNameLst>
                                          <p:attrName>style.visibility</p:attrName>
                                        </p:attrNameLst>
                                      </p:cBhvr>
                                      <p:to>
                                        <p:strVal val="visible"/>
                                      </p:to>
                                    </p:set>
                                    <p:animEffect transition="in" filter="blinds(horizontal)">
                                      <p:cBhvr>
                                        <p:cTn id="27" dur="500"/>
                                        <p:tgtEl>
                                          <p:spTgt spid="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
                                            <p:txEl>
                                              <p:pRg st="5" end="5"/>
                                            </p:txEl>
                                          </p:spTgt>
                                        </p:tgtEl>
                                        <p:attrNameLst>
                                          <p:attrName>style.visibility</p:attrName>
                                        </p:attrNameLst>
                                      </p:cBhvr>
                                      <p:to>
                                        <p:strVal val="visible"/>
                                      </p:to>
                                    </p:set>
                                    <p:animEffect transition="in" filter="blinds(horizontal)">
                                      <p:cBhvr>
                                        <p:cTn id="32" dur="500"/>
                                        <p:tgtEl>
                                          <p:spTgt spid="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Domain of </a:t>
            </a:r>
            <a:r>
              <a:rPr lang="en" dirty="0"/>
              <a:t>Science</a:t>
            </a:r>
          </a:p>
        </p:txBody>
      </p:sp>
      <p:sp>
        <p:nvSpPr>
          <p:cNvPr id="65" name="Shape 65"/>
          <p:cNvSpPr txBox="1">
            <a:spLocks noGrp="1"/>
          </p:cNvSpPr>
          <p:nvPr>
            <p:ph type="body" idx="1"/>
          </p:nvPr>
        </p:nvSpPr>
        <p:spPr>
          <a:xfrm>
            <a:off x="1600200" y="1253044"/>
            <a:ext cx="75438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US" dirty="0" err="1"/>
              <a:t>Sankara</a:t>
            </a:r>
            <a:r>
              <a:rPr lang="en-US" dirty="0"/>
              <a:t> (788-820)</a:t>
            </a:r>
          </a:p>
          <a:p>
            <a:pPr marL="914400" lvl="1" indent="-457200">
              <a:buFont typeface="Wingdings" panose="05000000000000000000" pitchFamily="2" charset="2"/>
              <a:buChar char="§"/>
            </a:pPr>
            <a:r>
              <a:rPr lang="en-US" dirty="0" err="1"/>
              <a:t>indriya</a:t>
            </a:r>
            <a:r>
              <a:rPr lang="en-US" dirty="0"/>
              <a:t> </a:t>
            </a:r>
            <a:r>
              <a:rPr lang="en-US" dirty="0" err="1"/>
              <a:t>vishaya</a:t>
            </a:r>
            <a:r>
              <a:rPr lang="en-US" dirty="0"/>
              <a:t> – Accessible to senses and extensions</a:t>
            </a:r>
          </a:p>
          <a:p>
            <a:pPr marL="914400" lvl="1" indent="-457200">
              <a:buFont typeface="Wingdings" panose="05000000000000000000" pitchFamily="2" charset="2"/>
              <a:buChar char="§"/>
            </a:pPr>
            <a:r>
              <a:rPr lang="en-US" dirty="0" err="1"/>
              <a:t>ati</a:t>
            </a:r>
            <a:r>
              <a:rPr lang="en-US" dirty="0"/>
              <a:t> </a:t>
            </a:r>
            <a:r>
              <a:rPr lang="en-US" dirty="0" err="1"/>
              <a:t>indriya</a:t>
            </a:r>
            <a:r>
              <a:rPr lang="en-US" dirty="0"/>
              <a:t> </a:t>
            </a:r>
            <a:r>
              <a:rPr lang="en-US" dirty="0" err="1"/>
              <a:t>vishaya</a:t>
            </a:r>
            <a:r>
              <a:rPr lang="en-US" dirty="0"/>
              <a:t> – Not accessible to senses</a:t>
            </a:r>
          </a:p>
          <a:p>
            <a:pPr marL="457200" lvl="2" indent="-419100">
              <a:buFont typeface="Arial"/>
              <a:buChar char="●"/>
            </a:pPr>
            <a:endParaRPr lang="en-US" dirty="0"/>
          </a:p>
          <a:p>
            <a:pPr marL="457200" indent="-419100">
              <a:buFont typeface="Arial"/>
              <a:buChar char="●"/>
            </a:pPr>
            <a:r>
              <a:rPr lang="en-US" dirty="0"/>
              <a:t>Karl Popper (1902-94)</a:t>
            </a:r>
          </a:p>
          <a:p>
            <a:pPr marL="914400" lvl="1" indent="-457200">
              <a:buFont typeface="Wingdings" panose="05000000000000000000" pitchFamily="2" charset="2"/>
              <a:buChar char="§"/>
            </a:pPr>
            <a:r>
              <a:rPr lang="en-US" dirty="0"/>
              <a:t>Verifiable (Falsifiable)</a:t>
            </a:r>
          </a:p>
          <a:p>
            <a:pPr marL="914400" lvl="1" indent="-457200">
              <a:buFont typeface="Wingdings" panose="05000000000000000000" pitchFamily="2" charset="2"/>
              <a:buChar char="§"/>
            </a:pPr>
            <a:r>
              <a:rPr lang="en-US" dirty="0"/>
              <a:t>Non-verifiable (Non-falsifiable)</a:t>
            </a:r>
            <a:endParaRPr lang="en" dirty="0"/>
          </a:p>
        </p:txBody>
      </p:sp>
      <p:pic>
        <p:nvPicPr>
          <p:cNvPr id="3" name="Picture 2">
            <a:extLst>
              <a:ext uri="{FF2B5EF4-FFF2-40B4-BE49-F238E27FC236}">
                <a16:creationId xmlns:a16="http://schemas.microsoft.com/office/drawing/2014/main" id="{2250CBC1-A0DB-4F06-9B4B-D7CD1BA4B7D0}"/>
              </a:ext>
            </a:extLst>
          </p:cNvPr>
          <p:cNvPicPr>
            <a:picLocks noChangeAspect="1"/>
          </p:cNvPicPr>
          <p:nvPr/>
        </p:nvPicPr>
        <p:blipFill>
          <a:blip r:embed="rId3"/>
          <a:stretch>
            <a:fillRect/>
          </a:stretch>
        </p:blipFill>
        <p:spPr>
          <a:xfrm>
            <a:off x="219075" y="1345411"/>
            <a:ext cx="1543050" cy="1610944"/>
          </a:xfrm>
          <a:prstGeom prst="rect">
            <a:avLst/>
          </a:prstGeom>
        </p:spPr>
      </p:pic>
      <p:pic>
        <p:nvPicPr>
          <p:cNvPr id="5" name="Picture 4">
            <a:extLst>
              <a:ext uri="{FF2B5EF4-FFF2-40B4-BE49-F238E27FC236}">
                <a16:creationId xmlns:a16="http://schemas.microsoft.com/office/drawing/2014/main" id="{71CAEAC5-536E-4A20-ADA7-B7D7D736D91E}"/>
              </a:ext>
            </a:extLst>
          </p:cNvPr>
          <p:cNvPicPr>
            <a:picLocks noChangeAspect="1"/>
          </p:cNvPicPr>
          <p:nvPr/>
        </p:nvPicPr>
        <p:blipFill>
          <a:blip r:embed="rId4"/>
          <a:stretch>
            <a:fillRect/>
          </a:stretch>
        </p:blipFill>
        <p:spPr>
          <a:xfrm>
            <a:off x="381000" y="3105150"/>
            <a:ext cx="1219200" cy="1661160"/>
          </a:xfrm>
          <a:prstGeom prst="rect">
            <a:avLst/>
          </a:prstGeom>
        </p:spPr>
      </p:pic>
      <p:sp>
        <p:nvSpPr>
          <p:cNvPr id="6" name="Shape 21">
            <a:extLst>
              <a:ext uri="{FF2B5EF4-FFF2-40B4-BE49-F238E27FC236}">
                <a16:creationId xmlns:a16="http://schemas.microsoft.com/office/drawing/2014/main" id="{1B58B469-68A8-4FC6-B349-DC8D6D070AC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6</a:t>
            </a:fld>
            <a:endParaRPr lang="en" dirty="0"/>
          </a:p>
        </p:txBody>
      </p:sp>
    </p:spTree>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Beyond </a:t>
            </a:r>
            <a:r>
              <a:rPr lang="en" dirty="0"/>
              <a:t>Science</a:t>
            </a:r>
          </a:p>
        </p:txBody>
      </p:sp>
      <p:sp>
        <p:nvSpPr>
          <p:cNvPr id="65" name="Shape 65"/>
          <p:cNvSpPr txBox="1">
            <a:spLocks noGrp="1"/>
          </p:cNvSpPr>
          <p:nvPr>
            <p:ph type="body" idx="1"/>
          </p:nvPr>
        </p:nvSpPr>
        <p:spPr>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en-US" dirty="0"/>
              <a:t>Non-verifiable</a:t>
            </a:r>
          </a:p>
          <a:p>
            <a:pPr marL="914400" lvl="1" indent="-457200">
              <a:buFont typeface="Wingdings" panose="05000000000000000000" pitchFamily="2" charset="2"/>
              <a:buChar char="§"/>
            </a:pPr>
            <a:r>
              <a:rPr lang="en-US" dirty="0"/>
              <a:t>Is there free-will?</a:t>
            </a:r>
          </a:p>
          <a:p>
            <a:pPr marL="914400" lvl="1" indent="-457200">
              <a:buFont typeface="Wingdings" panose="05000000000000000000" pitchFamily="2" charset="2"/>
              <a:buChar char="§"/>
            </a:pPr>
            <a:r>
              <a:rPr lang="en-US" dirty="0"/>
              <a:t>“If you do good, you will get good.”</a:t>
            </a:r>
          </a:p>
          <a:p>
            <a:pPr marL="914400" lvl="1" indent="-457200">
              <a:buFont typeface="Wingdings" panose="05000000000000000000" pitchFamily="2" charset="2"/>
              <a:buChar char="§"/>
            </a:pPr>
            <a:r>
              <a:rPr lang="en-US" dirty="0"/>
              <a:t>Is there anything other than matter?</a:t>
            </a:r>
          </a:p>
          <a:p>
            <a:pPr marL="457200" lvl="0" indent="-419100">
              <a:buFont typeface="Arial"/>
              <a:buChar char="●"/>
            </a:pPr>
            <a:r>
              <a:rPr lang="en-US" dirty="0"/>
              <a:t>Unexplainable</a:t>
            </a:r>
          </a:p>
          <a:p>
            <a:pPr marL="914400" lvl="1" indent="-457200">
              <a:buFont typeface="Wingdings" panose="05000000000000000000" pitchFamily="2" charset="2"/>
              <a:buChar char="§"/>
            </a:pPr>
            <a:r>
              <a:rPr lang="en-US" dirty="0"/>
              <a:t>How did </a:t>
            </a:r>
            <a:r>
              <a:rPr lang="en-US" dirty="0" err="1"/>
              <a:t>Srinivasa</a:t>
            </a:r>
            <a:r>
              <a:rPr lang="en-US" dirty="0"/>
              <a:t> </a:t>
            </a:r>
            <a:r>
              <a:rPr lang="en-US" dirty="0" err="1"/>
              <a:t>Ramanujam</a:t>
            </a:r>
            <a:r>
              <a:rPr lang="en-US" dirty="0"/>
              <a:t> get his formulae?</a:t>
            </a:r>
          </a:p>
          <a:p>
            <a:pPr marL="914400" lvl="1" indent="-457200">
              <a:buFont typeface="Wingdings" panose="05000000000000000000" pitchFamily="2" charset="2"/>
              <a:buChar char="§"/>
            </a:pPr>
            <a:r>
              <a:rPr lang="en-US" dirty="0"/>
              <a:t>Why is the universe not homogeneous and isotropic?</a:t>
            </a:r>
          </a:p>
          <a:p>
            <a:pPr marL="914400" lvl="1" indent="-457200">
              <a:buFont typeface="Wingdings" panose="05000000000000000000" pitchFamily="2" charset="2"/>
              <a:buChar char="§"/>
            </a:pPr>
            <a:r>
              <a:rPr lang="en-US" dirty="0"/>
              <a:t>Why should a person not commit suicide?</a:t>
            </a:r>
          </a:p>
          <a:p>
            <a:pPr marL="914400" lvl="1" indent="-457200">
              <a:buFont typeface="Wingdings" panose="05000000000000000000" pitchFamily="2" charset="2"/>
              <a:buChar char="§"/>
            </a:pPr>
            <a:r>
              <a:rPr lang="en-US" dirty="0"/>
              <a:t>Why should a person be honest or compassionate?</a:t>
            </a:r>
          </a:p>
        </p:txBody>
      </p:sp>
      <p:sp>
        <p:nvSpPr>
          <p:cNvPr id="4" name="Shape 21">
            <a:extLst>
              <a:ext uri="{FF2B5EF4-FFF2-40B4-BE49-F238E27FC236}">
                <a16:creationId xmlns:a16="http://schemas.microsoft.com/office/drawing/2014/main" id="{2D668A7B-D882-4B3D-954B-C0AF4FEABF52}"/>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7</a:t>
            </a:fld>
            <a:endParaRPr lang="en" dirty="0"/>
          </a:p>
        </p:txBody>
      </p:sp>
    </p:spTree>
    <p:extLst>
      <p:ext uri="{BB962C8B-B14F-4D97-AF65-F5344CB8AC3E}">
        <p14:creationId xmlns:p14="http://schemas.microsoft.com/office/powerpoint/2010/main" val="3984866981"/>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Why Study Philosophy?</a:t>
            </a:r>
            <a:endParaRPr lang="en" dirty="0"/>
          </a:p>
        </p:txBody>
      </p:sp>
      <p:sp>
        <p:nvSpPr>
          <p:cNvPr id="53" name="Shape 53"/>
          <p:cNvSpPr txBox="1">
            <a:spLocks noGrp="1"/>
          </p:cNvSpPr>
          <p:nvPr>
            <p:ph type="body" idx="1"/>
          </p:nvPr>
        </p:nvSpPr>
        <p:spPr>
          <a:xfrm>
            <a:off x="2362200" y="1276350"/>
            <a:ext cx="6629400" cy="3725699"/>
          </a:xfrm>
          <a:prstGeom prst="rect">
            <a:avLst/>
          </a:prstGeom>
        </p:spPr>
        <p:txBody>
          <a:bodyPr lIns="91425" tIns="91425" rIns="91425" bIns="91425" anchor="t" anchorCtr="0">
            <a:noAutofit/>
          </a:bodyPr>
          <a:lstStyle/>
          <a:p>
            <a:r>
              <a:rPr lang="en-US" sz="2000" dirty="0"/>
              <a:t>Philosophy is to be studied, not for the sake of any definite answers to its questions since no definite answers can, as a rule, be known to be true, but rather for the sake of the questions themselves; because these questions enlarge our conception of what is possible, enrich our intellectual imagination and diminish the dogmatic assurance which closes the mind against speculation; but above all because, through the greatness of the universe which philosophy contemplates, the mind also is rendered great, and becomes capable of that union with the universe which constitutes its highest good.</a:t>
            </a:r>
          </a:p>
          <a:p>
            <a:r>
              <a:rPr lang="en-US" sz="2000" dirty="0"/>
              <a:t>- Bertrand Russell</a:t>
            </a:r>
            <a:endParaRPr lang="en" sz="2000" dirty="0"/>
          </a:p>
        </p:txBody>
      </p:sp>
      <p:pic>
        <p:nvPicPr>
          <p:cNvPr id="5" name="Picture 4">
            <a:extLst>
              <a:ext uri="{FF2B5EF4-FFF2-40B4-BE49-F238E27FC236}">
                <a16:creationId xmlns:a16="http://schemas.microsoft.com/office/drawing/2014/main" id="{B06578F6-14D3-4DB8-BA88-5209FA0859DF}"/>
              </a:ext>
            </a:extLst>
          </p:cNvPr>
          <p:cNvPicPr>
            <a:picLocks noChangeAspect="1"/>
          </p:cNvPicPr>
          <p:nvPr/>
        </p:nvPicPr>
        <p:blipFill>
          <a:blip r:embed="rId3"/>
          <a:stretch>
            <a:fillRect/>
          </a:stretch>
        </p:blipFill>
        <p:spPr>
          <a:xfrm>
            <a:off x="76200" y="1269332"/>
            <a:ext cx="2286000" cy="3566161"/>
          </a:xfrm>
          <a:prstGeom prst="rect">
            <a:avLst/>
          </a:prstGeom>
        </p:spPr>
      </p:pic>
      <p:sp>
        <p:nvSpPr>
          <p:cNvPr id="6" name="Shape 21">
            <a:extLst>
              <a:ext uri="{FF2B5EF4-FFF2-40B4-BE49-F238E27FC236}">
                <a16:creationId xmlns:a16="http://schemas.microsoft.com/office/drawing/2014/main" id="{04472B0E-4CFF-497A-AF26-59615E274D60}"/>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8</a:t>
            </a:fld>
            <a:endParaRPr lang="en" dirty="0"/>
          </a:p>
        </p:txBody>
      </p:sp>
    </p:spTree>
    <p:extLst>
      <p:ext uri="{BB962C8B-B14F-4D97-AF65-F5344CB8AC3E}">
        <p14:creationId xmlns:p14="http://schemas.microsoft.com/office/powerpoint/2010/main" val="2464677630"/>
      </p:ext>
    </p:extLst>
  </p:cSld>
  <p:clrMapOvr>
    <a:masterClrMapping/>
  </p:clrMapOvr>
  <p:transition spd="slow" advClick="0">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US" dirty="0"/>
              <a:t>Domain of Philosophy</a:t>
            </a:r>
            <a:endParaRPr lang="en" dirty="0"/>
          </a:p>
        </p:txBody>
      </p:sp>
      <p:graphicFrame>
        <p:nvGraphicFramePr>
          <p:cNvPr id="2" name="Diagram 1">
            <a:extLst>
              <a:ext uri="{FF2B5EF4-FFF2-40B4-BE49-F238E27FC236}">
                <a16:creationId xmlns:a16="http://schemas.microsoft.com/office/drawing/2014/main" id="{3AE11F27-2956-4909-9740-5846E020F2CA}"/>
              </a:ext>
            </a:extLst>
          </p:cNvPr>
          <p:cNvGraphicFramePr/>
          <p:nvPr>
            <p:extLst>
              <p:ext uri="{D42A27DB-BD31-4B8C-83A1-F6EECF244321}">
                <p14:modId xmlns:p14="http://schemas.microsoft.com/office/powerpoint/2010/main" val="1965684759"/>
              </p:ext>
            </p:extLst>
          </p:nvPr>
        </p:nvGraphicFramePr>
        <p:xfrm>
          <a:off x="990600" y="12001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05B16AE-8A8E-4027-BB58-6800A09ACBF2}"/>
              </a:ext>
            </a:extLst>
          </p:cNvPr>
          <p:cNvSpPr txBox="1"/>
          <p:nvPr/>
        </p:nvSpPr>
        <p:spPr>
          <a:xfrm>
            <a:off x="5486400" y="2380585"/>
            <a:ext cx="1600200" cy="2246769"/>
          </a:xfrm>
          <a:prstGeom prst="rect">
            <a:avLst/>
          </a:prstGeom>
          <a:noFill/>
        </p:spPr>
        <p:txBody>
          <a:bodyPr wrap="square" rtlCol="0">
            <a:spAutoFit/>
          </a:bodyPr>
          <a:lstStyle/>
          <a:p>
            <a:pPr algn="ctr"/>
            <a:r>
              <a:rPr lang="en-US" sz="2000" dirty="0">
                <a:solidFill>
                  <a:srgbClr val="FF0000"/>
                </a:solidFill>
              </a:rPr>
              <a:t>Satyam</a:t>
            </a:r>
          </a:p>
          <a:p>
            <a:pPr algn="ctr"/>
            <a:endParaRPr lang="en-US" sz="2000" dirty="0">
              <a:solidFill>
                <a:srgbClr val="FF0000"/>
              </a:solidFill>
            </a:endParaRPr>
          </a:p>
          <a:p>
            <a:pPr algn="ctr"/>
            <a:endParaRPr lang="en-US" sz="2000" dirty="0">
              <a:solidFill>
                <a:srgbClr val="FF0000"/>
              </a:solidFill>
            </a:endParaRPr>
          </a:p>
          <a:p>
            <a:pPr algn="ctr"/>
            <a:r>
              <a:rPr lang="en-US" sz="2000" dirty="0" err="1">
                <a:solidFill>
                  <a:srgbClr val="FF0000"/>
                </a:solidFill>
              </a:rPr>
              <a:t>Shivam</a:t>
            </a: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r>
              <a:rPr lang="en-US" sz="2000" dirty="0">
                <a:solidFill>
                  <a:srgbClr val="FF0000"/>
                </a:solidFill>
              </a:rPr>
              <a:t>Sundaram</a:t>
            </a:r>
          </a:p>
        </p:txBody>
      </p:sp>
      <p:sp>
        <p:nvSpPr>
          <p:cNvPr id="5" name="Shape 21">
            <a:extLst>
              <a:ext uri="{FF2B5EF4-FFF2-40B4-BE49-F238E27FC236}">
                <a16:creationId xmlns:a16="http://schemas.microsoft.com/office/drawing/2014/main" id="{02C55FE2-E326-4E62-A857-4EECDC1A531E}"/>
              </a:ext>
            </a:extLst>
          </p:cNvPr>
          <p:cNvSpPr txBox="1">
            <a:spLocks noGrp="1"/>
          </p:cNvSpPr>
          <p:nvPr>
            <p:ph type="sldNum" idx="12"/>
          </p:nvPr>
        </p:nvSpPr>
        <p:spPr>
          <a:xfrm>
            <a:off x="228600" y="4729049"/>
            <a:ext cx="8686799" cy="393600"/>
          </a:xfrm>
          <a:prstGeom prst="rect">
            <a:avLst/>
          </a:prstGeom>
        </p:spPr>
        <p:txBody>
          <a:bodyPr lIns="91425" tIns="91425" rIns="91425" bIns="91425" anchor="ctr" anchorCtr="0">
            <a:noAutofit/>
          </a:bodyPr>
          <a:lstStyle>
            <a:lvl1pPr>
              <a:spcBef>
                <a:spcPts val="0"/>
              </a:spcBef>
              <a:buNone/>
              <a:defRPr>
                <a:solidFill>
                  <a:schemeClr val="dk2"/>
                </a:solidFill>
              </a:defRPr>
            </a:lvl1pPr>
          </a:lstStyle>
          <a:p>
            <a:pPr algn="l"/>
            <a:r>
              <a:rPr lang="en-US" dirty="0"/>
              <a:t>www.practicalphilosophy.in				</a:t>
            </a:r>
            <a:r>
              <a:rPr lang="en" dirty="0"/>
              <a:t> 			</a:t>
            </a:r>
            <a:fld id="{00000000-1234-1234-1234-123412341234}" type="slidenum">
              <a:rPr lang="en" smtClean="0"/>
              <a:pPr algn="l"/>
              <a:t>9</a:t>
            </a:fld>
            <a:endParaRPr lang="en" dirty="0"/>
          </a:p>
        </p:txBody>
      </p:sp>
    </p:spTree>
    <p:extLst>
      <p:ext uri="{BB962C8B-B14F-4D97-AF65-F5344CB8AC3E}">
        <p14:creationId xmlns:p14="http://schemas.microsoft.com/office/powerpoint/2010/main" val="313759558"/>
      </p:ext>
    </p:extLst>
  </p:cSld>
  <p:clrMapOvr>
    <a:masterClrMapping/>
  </p:clrMapOvr>
  <p:transition spd="slow" advClick="0">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0.5|7.9|8.3|25.4|203.4"/>
</p:tagLst>
</file>

<file path=ppt/tags/tag10.xml><?xml version="1.0" encoding="utf-8"?>
<p:tagLst xmlns:a="http://schemas.openxmlformats.org/drawingml/2006/main" xmlns:r="http://schemas.openxmlformats.org/officeDocument/2006/relationships" xmlns:p="http://schemas.openxmlformats.org/presentationml/2006/main">
  <p:tag name="TIMING" val="|1.1|201.4|14.1|52.9|124.5|118.7"/>
</p:tagLst>
</file>

<file path=ppt/tags/tag11.xml><?xml version="1.0" encoding="utf-8"?>
<p:tagLst xmlns:a="http://schemas.openxmlformats.org/drawingml/2006/main" xmlns:r="http://schemas.openxmlformats.org/officeDocument/2006/relationships" xmlns:p="http://schemas.openxmlformats.org/presentationml/2006/main">
  <p:tag name="TIMING" val="|1.1|201.4|14.1|52.9|124.5|118.7"/>
</p:tagLst>
</file>

<file path=ppt/tags/tag12.xml><?xml version="1.0" encoding="utf-8"?>
<p:tagLst xmlns:a="http://schemas.openxmlformats.org/drawingml/2006/main" xmlns:r="http://schemas.openxmlformats.org/officeDocument/2006/relationships" xmlns:p="http://schemas.openxmlformats.org/presentationml/2006/main">
  <p:tag name="TIMING" val="|1.1|201.4|14.1|52.9|124.5|118.7"/>
</p:tagLst>
</file>

<file path=ppt/tags/tag13.xml><?xml version="1.0" encoding="utf-8"?>
<p:tagLst xmlns:a="http://schemas.openxmlformats.org/drawingml/2006/main" xmlns:r="http://schemas.openxmlformats.org/officeDocument/2006/relationships" xmlns:p="http://schemas.openxmlformats.org/presentationml/2006/main">
  <p:tag name="TIMING" val="|1.1|201.4|14.1|52.9|124.5|118.7"/>
</p:tagLst>
</file>

<file path=ppt/tags/tag14.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15.xml><?xml version="1.0" encoding="utf-8"?>
<p:tagLst xmlns:a="http://schemas.openxmlformats.org/drawingml/2006/main" xmlns:r="http://schemas.openxmlformats.org/officeDocument/2006/relationships" xmlns:p="http://schemas.openxmlformats.org/presentationml/2006/main">
  <p:tag name="TIMING" val="|5.2|0.8"/>
</p:tagLst>
</file>

<file path=ppt/tags/tag16.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17.xml><?xml version="1.0" encoding="utf-8"?>
<p:tagLst xmlns:a="http://schemas.openxmlformats.org/drawingml/2006/main" xmlns:r="http://schemas.openxmlformats.org/officeDocument/2006/relationships" xmlns:p="http://schemas.openxmlformats.org/presentationml/2006/main">
  <p:tag name="TIMING" val="|70.5|27.9|239.7|20.5|17.5|101.6|280|50.7|110.1|135"/>
</p:tagLst>
</file>

<file path=ppt/tags/tag18.xml><?xml version="1.0" encoding="utf-8"?>
<p:tagLst xmlns:a="http://schemas.openxmlformats.org/drawingml/2006/main" xmlns:r="http://schemas.openxmlformats.org/officeDocument/2006/relationships" xmlns:p="http://schemas.openxmlformats.org/presentationml/2006/main">
  <p:tag name="TIMING" val="|102.6|31.5|142.2|32.3|59.8|20|48.2"/>
</p:tagLst>
</file>

<file path=ppt/tags/tag19.xml><?xml version="1.0" encoding="utf-8"?>
<p:tagLst xmlns:a="http://schemas.openxmlformats.org/drawingml/2006/main" xmlns:r="http://schemas.openxmlformats.org/officeDocument/2006/relationships" xmlns:p="http://schemas.openxmlformats.org/presentationml/2006/main">
  <p:tag name="TIMING" val="|25.9|1.3|3.1|9.4|2.3"/>
</p:tagLst>
</file>

<file path=ppt/tags/tag2.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20.xml><?xml version="1.0" encoding="utf-8"?>
<p:tagLst xmlns:a="http://schemas.openxmlformats.org/drawingml/2006/main" xmlns:r="http://schemas.openxmlformats.org/officeDocument/2006/relationships" xmlns:p="http://schemas.openxmlformats.org/presentationml/2006/main">
  <p:tag name="TIMING" val="|137.5|1.6|84.2|213.6|46.9|31.6|62.1|47.1"/>
</p:tagLst>
</file>

<file path=ppt/tags/tag21.xml><?xml version="1.0" encoding="utf-8"?>
<p:tagLst xmlns:a="http://schemas.openxmlformats.org/drawingml/2006/main" xmlns:r="http://schemas.openxmlformats.org/officeDocument/2006/relationships" xmlns:p="http://schemas.openxmlformats.org/presentationml/2006/main">
  <p:tag name="TIMING" val="|24.8|4.8|121.7|78.5|15|3.1"/>
</p:tagLst>
</file>

<file path=ppt/tags/tag22.xml><?xml version="1.0" encoding="utf-8"?>
<p:tagLst xmlns:a="http://schemas.openxmlformats.org/drawingml/2006/main" xmlns:r="http://schemas.openxmlformats.org/officeDocument/2006/relationships" xmlns:p="http://schemas.openxmlformats.org/presentationml/2006/main">
  <p:tag name="TIMING" val="|3.5|12.7|56|52|28.3"/>
</p:tagLst>
</file>

<file path=ppt/tags/tag23.xml><?xml version="1.0" encoding="utf-8"?>
<p:tagLst xmlns:a="http://schemas.openxmlformats.org/drawingml/2006/main" xmlns:r="http://schemas.openxmlformats.org/officeDocument/2006/relationships" xmlns:p="http://schemas.openxmlformats.org/presentationml/2006/main">
  <p:tag name="TIMING" val="|16.9|6.4|6.7|167.1|0.9|5.6|4.7|163.8"/>
</p:tagLst>
</file>

<file path=ppt/tags/tag24.xml><?xml version="1.0" encoding="utf-8"?>
<p:tagLst xmlns:a="http://schemas.openxmlformats.org/drawingml/2006/main" xmlns:r="http://schemas.openxmlformats.org/officeDocument/2006/relationships" xmlns:p="http://schemas.openxmlformats.org/presentationml/2006/main">
  <p:tag name="TIMING" val="|2.8|1.1|11.4|7.2|14.5|58.5|38.2"/>
</p:tagLst>
</file>

<file path=ppt/tags/tag25.xml><?xml version="1.0" encoding="utf-8"?>
<p:tagLst xmlns:a="http://schemas.openxmlformats.org/drawingml/2006/main" xmlns:r="http://schemas.openxmlformats.org/officeDocument/2006/relationships" xmlns:p="http://schemas.openxmlformats.org/presentationml/2006/main">
  <p:tag name="TIMING" val="|2.3|1.1|1.2|1|1"/>
</p:tagLst>
</file>

<file path=ppt/tags/tag26.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27.xml><?xml version="1.0" encoding="utf-8"?>
<p:tagLst xmlns:a="http://schemas.openxmlformats.org/drawingml/2006/main" xmlns:r="http://schemas.openxmlformats.org/officeDocument/2006/relationships" xmlns:p="http://schemas.openxmlformats.org/presentationml/2006/main">
  <p:tag name="TIMING" val="|5.2|0.8"/>
</p:tagLst>
</file>

<file path=ppt/tags/tag28.xml><?xml version="1.0" encoding="utf-8"?>
<p:tagLst xmlns:a="http://schemas.openxmlformats.org/drawingml/2006/main" xmlns:r="http://schemas.openxmlformats.org/officeDocument/2006/relationships" xmlns:p="http://schemas.openxmlformats.org/presentationml/2006/main">
  <p:tag name="TIMING" val="|5.2|0.8"/>
</p:tagLst>
</file>

<file path=ppt/tags/tag29.xml><?xml version="1.0" encoding="utf-8"?>
<p:tagLst xmlns:a="http://schemas.openxmlformats.org/drawingml/2006/main" xmlns:r="http://schemas.openxmlformats.org/officeDocument/2006/relationships" xmlns:p="http://schemas.openxmlformats.org/presentationml/2006/main">
  <p:tag name="TIMING" val="|5.2|0.8"/>
</p:tagLst>
</file>

<file path=ppt/tags/tag3.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30.xml><?xml version="1.0" encoding="utf-8"?>
<p:tagLst xmlns:a="http://schemas.openxmlformats.org/drawingml/2006/main" xmlns:r="http://schemas.openxmlformats.org/officeDocument/2006/relationships" xmlns:p="http://schemas.openxmlformats.org/presentationml/2006/main">
  <p:tag name="TIMING" val="|5.2|0.8"/>
</p:tagLst>
</file>

<file path=ppt/tags/tag31.xml><?xml version="1.0" encoding="utf-8"?>
<p:tagLst xmlns:a="http://schemas.openxmlformats.org/drawingml/2006/main" xmlns:r="http://schemas.openxmlformats.org/officeDocument/2006/relationships" xmlns:p="http://schemas.openxmlformats.org/presentationml/2006/main">
  <p:tag name="TIMING" val="|5.2|0.8"/>
</p:tagLst>
</file>

<file path=ppt/tags/tag32.xml><?xml version="1.0" encoding="utf-8"?>
<p:tagLst xmlns:a="http://schemas.openxmlformats.org/drawingml/2006/main" xmlns:r="http://schemas.openxmlformats.org/officeDocument/2006/relationships" xmlns:p="http://schemas.openxmlformats.org/presentationml/2006/main">
  <p:tag name="TIMING" val="|5.2|0.8"/>
</p:tagLst>
</file>

<file path=ppt/tags/tag33.xml><?xml version="1.0" encoding="utf-8"?>
<p:tagLst xmlns:a="http://schemas.openxmlformats.org/drawingml/2006/main" xmlns:r="http://schemas.openxmlformats.org/officeDocument/2006/relationships" xmlns:p="http://schemas.openxmlformats.org/presentationml/2006/main">
  <p:tag name="TIMING" val="|5.2|0.8"/>
</p:tagLst>
</file>

<file path=ppt/tags/tag4.xml><?xml version="1.0" encoding="utf-8"?>
<p:tagLst xmlns:a="http://schemas.openxmlformats.org/drawingml/2006/main" xmlns:r="http://schemas.openxmlformats.org/officeDocument/2006/relationships" xmlns:p="http://schemas.openxmlformats.org/presentationml/2006/main">
  <p:tag name="TIMING" val="|26|14.9|24.3|25.6|34.6|18.4"/>
</p:tagLst>
</file>

<file path=ppt/tags/tag5.xml><?xml version="1.0" encoding="utf-8"?>
<p:tagLst xmlns:a="http://schemas.openxmlformats.org/drawingml/2006/main" xmlns:r="http://schemas.openxmlformats.org/officeDocument/2006/relationships" xmlns:p="http://schemas.openxmlformats.org/presentationml/2006/main">
  <p:tag name="TIMING" val="|50.5|7.9|8.3|25.4|203.4"/>
</p:tagLst>
</file>

<file path=ppt/tags/tag6.xml><?xml version="1.0" encoding="utf-8"?>
<p:tagLst xmlns:a="http://schemas.openxmlformats.org/drawingml/2006/main" xmlns:r="http://schemas.openxmlformats.org/officeDocument/2006/relationships" xmlns:p="http://schemas.openxmlformats.org/presentationml/2006/main">
  <p:tag name="TIMING" val="|50.5|7.9|8.3|25.4|203.4"/>
</p:tagLst>
</file>

<file path=ppt/tags/tag7.xml><?xml version="1.0" encoding="utf-8"?>
<p:tagLst xmlns:a="http://schemas.openxmlformats.org/drawingml/2006/main" xmlns:r="http://schemas.openxmlformats.org/officeDocument/2006/relationships" xmlns:p="http://schemas.openxmlformats.org/presentationml/2006/main">
  <p:tag name="TIMING" val="|5.4|20.3"/>
</p:tagLst>
</file>

<file path=ppt/tags/tag8.xml><?xml version="1.0" encoding="utf-8"?>
<p:tagLst xmlns:a="http://schemas.openxmlformats.org/drawingml/2006/main" xmlns:r="http://schemas.openxmlformats.org/officeDocument/2006/relationships" xmlns:p="http://schemas.openxmlformats.org/presentationml/2006/main">
  <p:tag name="TIMING" val="|9.4|1.2|26.1|52.7"/>
</p:tagLst>
</file>

<file path=ppt/tags/tag9.xml><?xml version="1.0" encoding="utf-8"?>
<p:tagLst xmlns:a="http://schemas.openxmlformats.org/drawingml/2006/main" xmlns:r="http://schemas.openxmlformats.org/officeDocument/2006/relationships" xmlns:p="http://schemas.openxmlformats.org/presentationml/2006/main">
  <p:tag name="TIMING" val="|70.5|27.9|239.7|20.5|17.5|101.6|280|50.7|110.1|135"/>
</p:tagLst>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4223</TotalTime>
  <Words>2781</Words>
  <Application>Microsoft Office PowerPoint</Application>
  <PresentationFormat>On-screen Show (16:9)</PresentationFormat>
  <Paragraphs>437</Paragraphs>
  <Slides>47</Slides>
  <Notes>46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Georgia</vt:lpstr>
      <vt:lpstr>Wingdings</vt:lpstr>
      <vt:lpstr>paper-plane</vt:lpstr>
      <vt:lpstr>Science, Religion and Philosophy</vt:lpstr>
      <vt:lpstr>Introduction</vt:lpstr>
      <vt:lpstr>Search of Truth</vt:lpstr>
      <vt:lpstr>Search of Truth</vt:lpstr>
      <vt:lpstr>Six Questions - Exercise</vt:lpstr>
      <vt:lpstr>Domain of Science</vt:lpstr>
      <vt:lpstr>Beyond Science</vt:lpstr>
      <vt:lpstr>Why Study Philosophy?</vt:lpstr>
      <vt:lpstr>Domain of Philosophy</vt:lpstr>
      <vt:lpstr>Epistemology</vt:lpstr>
      <vt:lpstr>Ontology / Metaphysics</vt:lpstr>
      <vt:lpstr>Some Creation Theories</vt:lpstr>
      <vt:lpstr>Philosophy vs Religion</vt:lpstr>
      <vt:lpstr>Materialism (Science)</vt:lpstr>
      <vt:lpstr>Six Questions - Materialism</vt:lpstr>
      <vt:lpstr>Exercise</vt:lpstr>
      <vt:lpstr>What does man want?</vt:lpstr>
      <vt:lpstr>Purpose of Religion</vt:lpstr>
      <vt:lpstr>Expectation from Religion</vt:lpstr>
      <vt:lpstr>Principles of Vedaanta</vt:lpstr>
      <vt:lpstr>The Individual (Jiva)</vt:lpstr>
      <vt:lpstr>Jiva and Isvara</vt:lpstr>
      <vt:lpstr>Principles of Vedaanta</vt:lpstr>
      <vt:lpstr>Evolution</vt:lpstr>
      <vt:lpstr>Morality</vt:lpstr>
      <vt:lpstr>Morality</vt:lpstr>
      <vt:lpstr>Six Questions - Vedaanta</vt:lpstr>
      <vt:lpstr>Einstein talks Vedaanta!</vt:lpstr>
      <vt:lpstr>Time for a break !!!</vt:lpstr>
      <vt:lpstr>Six Questions - Exercise</vt:lpstr>
      <vt:lpstr>Principles of Vedaanta</vt:lpstr>
      <vt:lpstr>Problems (Sample)</vt:lpstr>
      <vt:lpstr>Advaita Vedaanta</vt:lpstr>
      <vt:lpstr>Satyam</vt:lpstr>
      <vt:lpstr>Jnaanam</vt:lpstr>
      <vt:lpstr>Advaitam</vt:lpstr>
      <vt:lpstr>Maaya</vt:lpstr>
      <vt:lpstr>Advaita Summary</vt:lpstr>
      <vt:lpstr>Advaita Vedaanta</vt:lpstr>
      <vt:lpstr>Six Questions - Advaita</vt:lpstr>
      <vt:lpstr>Bhagavad Gita</vt:lpstr>
      <vt:lpstr>Four Core Teachings (12.3-4)</vt:lpstr>
      <vt:lpstr>सन्नियम्य इन्द्रिय ग्रामं</vt:lpstr>
      <vt:lpstr>सर्वत्र सम बुद्धयः</vt:lpstr>
      <vt:lpstr>सर्व भूत हिते रताः</vt:lpstr>
      <vt:lpstr>अव्यक्तं पर्युपासते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Religion and Philosophy</dc:title>
  <dc:creator>Gokulmuthu Narayanaswamy</dc:creator>
  <cp:lastModifiedBy>Narayanaswamy, Gokulmuthu</cp:lastModifiedBy>
  <cp:revision>112</cp:revision>
  <dcterms:modified xsi:type="dcterms:W3CDTF">2018-09-01T04:40:18Z</dcterms:modified>
</cp:coreProperties>
</file>